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09" d="100"/>
          <a:sy n="109" d="100"/>
        </p:scale>
        <p:origin x="216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kiehlslebanon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Sheet1!$A$2:$A$7</c:f>
              <c:numCache>
                <c:formatCode>m/d/yyyy</c:formatCode>
                <c:ptCount val="6"/>
                <c:pt idx="0">
                  <c:v>43132</c:v>
                </c:pt>
                <c:pt idx="1">
                  <c:v>43160</c:v>
                </c:pt>
                <c:pt idx="2">
                  <c:v>43191</c:v>
                </c:pt>
                <c:pt idx="3">
                  <c:v>43221</c:v>
                </c:pt>
                <c:pt idx="4">
                  <c:v>43252</c:v>
                </c:pt>
                <c:pt idx="5">
                  <c:v>43282</c:v>
                </c:pt>
              </c:numCache>
            </c:numRef>
          </c:cat>
          <c:val>
            <c:numRef>
              <c:f>Sheet1!$B$2:$B$7</c:f>
              <c:numCache>
                <c:formatCode>General</c:formatCode>
                <c:ptCount val="6"/>
                <c:pt idx="0">
                  <c:v>3153</c:v>
                </c:pt>
                <c:pt idx="1">
                  <c:v>3365</c:v>
                </c:pt>
                <c:pt idx="2">
                  <c:v>3630</c:v>
                </c:pt>
                <c:pt idx="3">
                  <c:v>3725</c:v>
                </c:pt>
                <c:pt idx="4">
                  <c:v>3812</c:v>
                </c:pt>
                <c:pt idx="5">
                  <c:v>3897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E60-40E1-80C2-A76A73BE5A7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9082584"/>
        <c:axId val="359082912"/>
      </c:lineChart>
      <c:dateAx>
        <c:axId val="3590825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9082912"/>
        <c:crosses val="autoZero"/>
        <c:auto val="1"/>
        <c:lblOffset val="100"/>
        <c:baseTimeUnit val="months"/>
      </c:dateAx>
      <c:valAx>
        <c:axId val="3590829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90825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86C031-6A24-471D-823E-D9A29C2444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kiehlslebanon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841466F-6182-42D2-95EA-5B12C1032DD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3332169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3C25FE-0346-45DB-B786-2FECE7761F8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02/01/2018 - 07/31/2018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67AE6B-377D-44DA-9E31-7289C11C44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545630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Instagram Followers Total | kiehlslebanon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Total | kiehlslebanon</dc:title>
  <dc:creator>Administrator</dc:creator>
  <cp:lastModifiedBy>Administrator</cp:lastModifiedBy>
  <cp:revision>1</cp:revision>
  <dcterms:created xsi:type="dcterms:W3CDTF">2018-08-08T08:27:20Z</dcterms:created>
  <dcterms:modified xsi:type="dcterms:W3CDTF">2018-08-08T08:27:26Z</dcterms:modified>
</cp:coreProperties>
</file>