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34A9-4566-8D47-0DD9CBBFC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017688"/>
        <c:axId val="338015064"/>
      </c:lineChart>
      <c:catAx>
        <c:axId val="33801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15064"/>
        <c:crosses val="autoZero"/>
        <c:auto val="1"/>
        <c:lblAlgn val="ctr"/>
        <c:lblOffset val="100"/>
        <c:noMultiLvlLbl val="0"/>
      </c:catAx>
      <c:valAx>
        <c:axId val="33801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D85D-72BD-4E18-B86A-1A3F1BD4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6ABA81-E968-4E05-AC0E-BA8CF0BE47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180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35B0C-A200-420E-B42F-95AC32679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FD7FD-25FC-4EA4-9A10-2283086E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142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2018-08-08T08:19:25Z</dcterms:created>
  <dcterms:modified xsi:type="dcterms:W3CDTF">2018-08-08T08:19:31Z</dcterms:modified>
</cp:coreProperties>
</file>