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kiehlslebanon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  <c:pt idx="3">
                  <c:v>43221</c:v>
                </c:pt>
                <c:pt idx="4">
                  <c:v>43252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3153</c:v>
                </c:pt>
                <c:pt idx="1">
                  <c:v>3365</c:v>
                </c:pt>
                <c:pt idx="2">
                  <c:v>3630</c:v>
                </c:pt>
                <c:pt idx="3">
                  <c:v>3725</c:v>
                </c:pt>
                <c:pt idx="4">
                  <c:v>3812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79-49FD-AA73-8BB90661A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68968"/>
        <c:axId val="279162688"/>
      </c:lineChart>
      <c:dateAx>
        <c:axId val="34356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62688"/>
        <c:crosses val="autoZero"/>
        <c:auto val="1"/>
        <c:lblOffset val="100"/>
        <c:baseTimeUnit val="months"/>
      </c:dateAx>
      <c:valAx>
        <c:axId val="27916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B83F-8747-4860-9C33-40B27C80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290A49-3ED9-492B-A7F6-D7E6E67BC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789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0A3C9-211C-4CFA-8C3E-C51A74A87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8F5D0-6BBF-4BAD-B3DA-E40AA255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636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2018-07-09T13:16:56Z</dcterms:created>
  <dcterms:modified xsi:type="dcterms:W3CDTF">2018-07-09T13:17:01Z</dcterms:modified>
</cp:coreProperties>
</file>