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kiehlslebanon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43132</c:v>
                </c:pt>
                <c:pt idx="1">
                  <c:v>43160</c:v>
                </c:pt>
                <c:pt idx="2">
                  <c:v>43191</c:v>
                </c:pt>
                <c:pt idx="3">
                  <c:v>43221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3153</c:v>
                </c:pt>
                <c:pt idx="1">
                  <c:v>3365</c:v>
                </c:pt>
                <c:pt idx="2">
                  <c:v>3630</c:v>
                </c:pt>
                <c:pt idx="3">
                  <c:v>3725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CF9-477D-8F0F-0CA0E23BBA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778616"/>
        <c:axId val="282779272"/>
      </c:lineChart>
      <c:dateAx>
        <c:axId val="282778616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79272"/>
        <c:crosses val="autoZero"/>
        <c:auto val="1"/>
        <c:lblOffset val="100"/>
        <c:baseTimeUnit val="months"/>
      </c:dateAx>
      <c:valAx>
        <c:axId val="2827792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7786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D01450-A120-4E38-AB09-73871C52DB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 | kiehlslebanon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A3E568-5807-4683-97EC-4F95CAC3A3DC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58900685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25C2860-BAB7-478F-85EA-9B4D98576A6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02/01/2018 - 05/31/2018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3CEB077-CBA9-4B37-AA41-24558F6E85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617605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Instagram Followers Total | kiehlslebanon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 | kiehlslebanon</dc:title>
  <dc:creator>Administrator</dc:creator>
  <cp:lastModifiedBy>Administrator</cp:lastModifiedBy>
  <cp:revision>1</cp:revision>
  <dcterms:created xsi:type="dcterms:W3CDTF">2018-06-06T14:17:08Z</dcterms:created>
  <dcterms:modified xsi:type="dcterms:W3CDTF">2018-06-06T14:17:13Z</dcterms:modified>
</cp:coreProperties>
</file>