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kehlewhomra (Kehle W Homra كحلة و حمرة)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</c:f>
              <c:numCache>
                <c:formatCode>m/d/yyyy</c:formatCode>
                <c:ptCount val="3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63288</c:v>
                </c:pt>
                <c:pt idx="1">
                  <c:v>65946</c:v>
                </c:pt>
                <c:pt idx="2">
                  <c:v>66288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82-4562-A346-44D935A59C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401720"/>
        <c:axId val="182819840"/>
      </c:lineChart>
      <c:dateAx>
        <c:axId val="294401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2819840"/>
        <c:crosses val="autoZero"/>
        <c:auto val="1"/>
        <c:lblOffset val="100"/>
        <c:baseTimeUnit val="months"/>
      </c:dateAx>
      <c:valAx>
        <c:axId val="18281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01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1BF94-70A4-4DEE-BD2E-C96F2BC93C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kehlewhomra (Kehle W Homra </a:t>
            </a:r>
            <a:r>
              <a:rPr lang="ar-AE"/>
              <a:t>كحلة و حمرة)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00225F-201B-4073-85CD-DC6AC92EDE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3741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2663FD-A353-418D-ADF3-7B765F774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137C81-095A-41CA-9CD1-FDE420872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1062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Times New Roman</vt:lpstr>
      <vt:lpstr>Arial</vt:lpstr>
      <vt:lpstr>Calibri</vt:lpstr>
      <vt:lpstr>quintly_template</vt:lpstr>
      <vt:lpstr>Instagram Followers Total | kehlewhomra (Kehle W Homra كحلة و حمرة)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kehlewhomra (Kehle W Homra كحلة و حمرة)</dc:title>
  <dc:creator>Administrator</dc:creator>
  <cp:lastModifiedBy>Administrator</cp:lastModifiedBy>
  <cp:revision>1</cp:revision>
  <dcterms:created xsi:type="dcterms:W3CDTF">2018-05-03T12:49:14Z</dcterms:created>
  <dcterms:modified xsi:type="dcterms:W3CDTF">2018-05-03T12:49:19Z</dcterms:modified>
</cp:coreProperties>
</file>