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kiehlslebanon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43160</c:v>
                </c:pt>
                <c:pt idx="1">
                  <c:v>43191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3365</c:v>
                </c:pt>
                <c:pt idx="1">
                  <c:v>3630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9B-40E3-B5D7-AB42D352F8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157272"/>
        <c:axId val="280157600"/>
      </c:lineChart>
      <c:dateAx>
        <c:axId val="280157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157600"/>
        <c:crosses val="autoZero"/>
        <c:auto val="1"/>
        <c:lblOffset val="100"/>
        <c:baseTimeUnit val="months"/>
      </c:dateAx>
      <c:valAx>
        <c:axId val="280157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157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1867A-CD2B-4E0C-8FBF-C1EF81885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kiehlslebanon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711F24-104A-40A8-B6EE-3A940B8D94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25628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E232AD-4AAB-451D-96BD-8ACDA67D33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1503D8-AF92-45F7-81FF-B58796B36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6854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kiehlslebanon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kiehlslebanon</dc:title>
  <dc:creator>Administrator</dc:creator>
  <cp:lastModifiedBy>Administrator</cp:lastModifiedBy>
  <cp:revision>1</cp:revision>
  <dcterms:created xsi:type="dcterms:W3CDTF">2018-05-02T13:26:41Z</dcterms:created>
  <dcterms:modified xsi:type="dcterms:W3CDTF">2018-05-02T13:26:46Z</dcterms:modified>
</cp:coreProperties>
</file>