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kiehlslebanon (Kiehl's Lebanon)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3153</c:v>
                </c:pt>
                <c:pt idx="1">
                  <c:v>3365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E5-4A93-A115-92F5C52AB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05336"/>
        <c:axId val="17008288"/>
      </c:lineChart>
      <c:dateAx>
        <c:axId val="1700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8288"/>
        <c:crosses val="autoZero"/>
        <c:auto val="1"/>
        <c:lblOffset val="100"/>
        <c:baseTimeUnit val="months"/>
      </c:dateAx>
      <c:valAx>
        <c:axId val="170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C3BB4-8190-400B-A781-4330476C9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D0DDEB-91E0-4C70-A46C-80198F2F6C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5926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F8EE6-C60F-4162-B046-454A409DD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8B103-A469-4061-96E4-D495332F3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1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2018-04-04T15:42:56Z</dcterms:created>
  <dcterms:modified xsi:type="dcterms:W3CDTF">2018-04-04T15:43:00Z</dcterms:modified>
</cp:coreProperties>
</file>