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kehlewhomra (Kehle W Homra كحلة و حمرة)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43132</c:v>
                </c:pt>
                <c:pt idx="1">
                  <c:v>43160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63288</c:v>
                </c:pt>
                <c:pt idx="1">
                  <c:v>65946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D0-42A3-9A58-66C1FBCF02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0364120"/>
        <c:axId val="250365760"/>
      </c:lineChart>
      <c:dateAx>
        <c:axId val="250364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365760"/>
        <c:crosses val="autoZero"/>
        <c:auto val="1"/>
        <c:lblOffset val="100"/>
        <c:baseTimeUnit val="months"/>
      </c:dateAx>
      <c:valAx>
        <c:axId val="250365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364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CAA5B-0316-48A4-ABCF-BE152C197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CDBF18-2343-4D8A-8DEF-13B90F1BD9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23058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D3866A-4797-491D-A944-CAA68E74A0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F58FBE-A397-41F6-BDC9-869AF4E0C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5484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2018-04-04T15:14:13Z</dcterms:created>
  <dcterms:modified xsi:type="dcterms:W3CDTF">2018-04-04T15:14:17Z</dcterms:modified>
</cp:coreProperties>
</file>