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3A01-4ACE-85E0-AC899797D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410176"/>
        <c:axId val="237410504"/>
      </c:lineChart>
      <c:catAx>
        <c:axId val="23741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10504"/>
        <c:crosses val="autoZero"/>
        <c:auto val="1"/>
        <c:lblAlgn val="ctr"/>
        <c:lblOffset val="100"/>
        <c:noMultiLvlLbl val="0"/>
      </c:catAx>
      <c:valAx>
        <c:axId val="23741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1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F64A1-B62D-4A27-949F-EC1DC25F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3EAD7D-4495-45CA-813A-6CBFCFDEC2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8451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51CC1-8321-43C7-B12D-71F18317A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47E12-BDC9-47F0-BEDE-47579A4AA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427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2018-04-04T13:59:52Z</dcterms:created>
  <dcterms:modified xsi:type="dcterms:W3CDTF">2018-04-04T13:59:56Z</dcterms:modified>
</cp:coreProperties>
</file>