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Sheet1!$B$2:$B$15</c:f>
            </c:numRef>
          </c:val>
          <c:smooth val="0"/>
          <c:extLst>
            <c:ext xmlns:c16="http://schemas.microsoft.com/office/drawing/2014/chart" uri="{C3380CC4-5D6E-409C-BE32-E72D297353CC}">
              <c16:uniqueId val="{00000000-4313-452B-8D9B-F048502DB0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559000"/>
        <c:axId val="178557360"/>
      </c:lineChart>
      <c:catAx>
        <c:axId val="178559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557360"/>
        <c:crosses val="autoZero"/>
        <c:auto val="1"/>
        <c:lblAlgn val="ctr"/>
        <c:lblOffset val="100"/>
        <c:noMultiLvlLbl val="0"/>
      </c:catAx>
      <c:valAx>
        <c:axId val="178557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559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E22A8-F8D6-4F87-BC3F-F76211D16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7CC0FD-5F11-4C7F-9E5B-A05144D619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2365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54D59-A2EF-4A31-BF51-E54A043380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ED201-B5B6-45ED-9729-442250E23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4823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2018-04-04T13:59:31Z</dcterms:created>
  <dcterms:modified xsi:type="dcterms:W3CDTF">2018-04-04T13:59:35Z</dcterms:modified>
</cp:coreProperties>
</file>