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C868-4525-ABE1-93515B18E9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943240"/>
        <c:axId val="252649400"/>
      </c:lineChart>
      <c:catAx>
        <c:axId val="25494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49400"/>
        <c:crosses val="autoZero"/>
        <c:auto val="1"/>
        <c:lblAlgn val="ctr"/>
        <c:lblOffset val="100"/>
        <c:noMultiLvlLbl val="0"/>
      </c:catAx>
      <c:valAx>
        <c:axId val="25264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4DC46-C46A-45DF-B886-FDF0CA72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C780C8-A52F-4B61-95EE-7BFBEBB572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114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33528-C418-411E-90E6-A8854EDDC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90C81-1A45-4202-8D1D-E7FD66E42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686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2018-04-04T13:58:20Z</dcterms:created>
  <dcterms:modified xsi:type="dcterms:W3CDTF">2018-04-04T13:58:24Z</dcterms:modified>
</cp:coreProperties>
</file>