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smooth val="0"/>
          <c:extLst>
            <c:ext xmlns:c16="http://schemas.microsoft.com/office/drawing/2014/chart" uri="{C3380CC4-5D6E-409C-BE32-E72D297353CC}">
              <c16:uniqueId val="{00000000-F743-4940-9EBB-8E69696705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698376"/>
        <c:axId val="243701656"/>
      </c:lineChart>
      <c:catAx>
        <c:axId val="24369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01656"/>
        <c:crosses val="autoZero"/>
        <c:auto val="1"/>
        <c:lblAlgn val="ctr"/>
        <c:lblOffset val="100"/>
        <c:noMultiLvlLbl val="0"/>
      </c:catAx>
      <c:valAx>
        <c:axId val="24370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9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99B1-52C6-426D-A9E1-E2BA184B7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9D0328-65CF-4960-BF5A-5B2FDCD630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8602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CC332-B40A-4860-A607-19BEF7C2EF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755AD-6464-41B7-97B1-9FFA5B65A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714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2018-04-04T13:56:58Z</dcterms:created>
  <dcterms:modified xsi:type="dcterms:W3CDTF">2018-04-04T13:57:02Z</dcterms:modified>
</cp:coreProperties>
</file>