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whiskyrocksjordan (Whisky Rocks)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43132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1476</c:v>
                </c:pt>
                <c:pt idx="1">
                  <c:v>1525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E6-4EB8-A598-1B208B756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02472"/>
        <c:axId val="175509304"/>
      </c:lineChart>
      <c:dateAx>
        <c:axId val="28720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09304"/>
        <c:crosses val="autoZero"/>
        <c:auto val="1"/>
        <c:lblOffset val="100"/>
        <c:baseTimeUnit val="months"/>
      </c:dateAx>
      <c:valAx>
        <c:axId val="17550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0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CE59-9E11-4A58-99C2-83014024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F9C40-6CA2-4B0B-B2B7-3BAC7AE80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73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10D39-0B64-4BB9-86BD-6A368B392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27804-6F6B-4707-85BE-210E98140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21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2018-03-20T07:40:54Z</dcterms:created>
  <dcterms:modified xsi:type="dcterms:W3CDTF">2018-03-20T07:40:58Z</dcterms:modified>
</cp:coreProperties>
</file>