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7079-4145-A96C-4B3859EAD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14336"/>
        <c:axId val="280514664"/>
      </c:lineChart>
      <c:catAx>
        <c:axId val="28051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14664"/>
        <c:crosses val="autoZero"/>
        <c:auto val="1"/>
        <c:lblAlgn val="ctr"/>
        <c:lblOffset val="100"/>
        <c:noMultiLvlLbl val="0"/>
      </c:catAx>
      <c:valAx>
        <c:axId val="28051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1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C4A4F-0FA2-4C14-BCEE-02ADCB92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3131EF-F9DD-4749-BFC0-776AA73FE6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188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742AC-3EA0-4EFC-AE29-1BF666ED0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110EC-7667-4ED5-99A3-3C0CEE8A6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5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2018-03-20T07:40:23Z</dcterms:created>
  <dcterms:modified xsi:type="dcterms:W3CDTF">2018-03-20T07:40:28Z</dcterms:modified>
</cp:coreProperties>
</file>