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860B-489F-44EA-8536-EEF0E56465BA}"/>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3C426793-1626-40D8-8205-F90CFAE7B517}"/>
              </a:ext>
            </a:extLst>
          </p:cNvPr>
          <p:cNvGraphicFramePr>
            <a:graphicFrameLocks noGrp="1"/>
          </p:cNvGraphicFramePr>
          <p:nvPr>
            <p:ph type="tbl" sz="quarter" idx="13"/>
            <p:extLst>
              <p:ext uri="{D42A27DB-BD31-4B8C-83A1-F6EECF244321}">
                <p14:modId xmlns:p14="http://schemas.microsoft.com/office/powerpoint/2010/main" val="1443448168"/>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7278750"/>
                    </a:ext>
                  </a:extLst>
                </a:gridCol>
                <a:gridCol w="370332">
                  <a:extLst>
                    <a:ext uri="{9D8B030D-6E8A-4147-A177-3AD203B41FA5}">
                      <a16:colId xmlns:a16="http://schemas.microsoft.com/office/drawing/2014/main" val="3602537562"/>
                    </a:ext>
                  </a:extLst>
                </a:gridCol>
                <a:gridCol w="370332">
                  <a:extLst>
                    <a:ext uri="{9D8B030D-6E8A-4147-A177-3AD203B41FA5}">
                      <a16:colId xmlns:a16="http://schemas.microsoft.com/office/drawing/2014/main" val="3391356869"/>
                    </a:ext>
                  </a:extLst>
                </a:gridCol>
                <a:gridCol w="370332">
                  <a:extLst>
                    <a:ext uri="{9D8B030D-6E8A-4147-A177-3AD203B41FA5}">
                      <a16:colId xmlns:a16="http://schemas.microsoft.com/office/drawing/2014/main" val="2117091302"/>
                    </a:ext>
                  </a:extLst>
                </a:gridCol>
                <a:gridCol w="329184">
                  <a:extLst>
                    <a:ext uri="{9D8B030D-6E8A-4147-A177-3AD203B41FA5}">
                      <a16:colId xmlns:a16="http://schemas.microsoft.com/office/drawing/2014/main" val="2216312845"/>
                    </a:ext>
                  </a:extLst>
                </a:gridCol>
                <a:gridCol w="329184">
                  <a:extLst>
                    <a:ext uri="{9D8B030D-6E8A-4147-A177-3AD203B41FA5}">
                      <a16:colId xmlns:a16="http://schemas.microsoft.com/office/drawing/2014/main" val="1359415764"/>
                    </a:ext>
                  </a:extLst>
                </a:gridCol>
                <a:gridCol w="329184">
                  <a:extLst>
                    <a:ext uri="{9D8B030D-6E8A-4147-A177-3AD203B41FA5}">
                      <a16:colId xmlns:a16="http://schemas.microsoft.com/office/drawing/2014/main" val="4031310729"/>
                    </a:ext>
                  </a:extLst>
                </a:gridCol>
                <a:gridCol w="329184">
                  <a:extLst>
                    <a:ext uri="{9D8B030D-6E8A-4147-A177-3AD203B41FA5}">
                      <a16:colId xmlns:a16="http://schemas.microsoft.com/office/drawing/2014/main" val="1314035309"/>
                    </a:ext>
                  </a:extLst>
                </a:gridCol>
                <a:gridCol w="329184">
                  <a:extLst>
                    <a:ext uri="{9D8B030D-6E8A-4147-A177-3AD203B41FA5}">
                      <a16:colId xmlns:a16="http://schemas.microsoft.com/office/drawing/2014/main" val="814403346"/>
                    </a:ext>
                  </a:extLst>
                </a:gridCol>
                <a:gridCol w="329184">
                  <a:extLst>
                    <a:ext uri="{9D8B030D-6E8A-4147-A177-3AD203B41FA5}">
                      <a16:colId xmlns:a16="http://schemas.microsoft.com/office/drawing/2014/main" val="2943145221"/>
                    </a:ext>
                  </a:extLst>
                </a:gridCol>
                <a:gridCol w="329184">
                  <a:extLst>
                    <a:ext uri="{9D8B030D-6E8A-4147-A177-3AD203B41FA5}">
                      <a16:colId xmlns:a16="http://schemas.microsoft.com/office/drawing/2014/main" val="3707643513"/>
                    </a:ext>
                  </a:extLst>
                </a:gridCol>
                <a:gridCol w="329184">
                  <a:extLst>
                    <a:ext uri="{9D8B030D-6E8A-4147-A177-3AD203B41FA5}">
                      <a16:colId xmlns:a16="http://schemas.microsoft.com/office/drawing/2014/main" val="3039713827"/>
                    </a:ext>
                  </a:extLst>
                </a:gridCol>
                <a:gridCol w="329184">
                  <a:extLst>
                    <a:ext uri="{9D8B030D-6E8A-4147-A177-3AD203B41FA5}">
                      <a16:colId xmlns:a16="http://schemas.microsoft.com/office/drawing/2014/main" val="3728395532"/>
                    </a:ext>
                  </a:extLst>
                </a:gridCol>
                <a:gridCol w="370332">
                  <a:extLst>
                    <a:ext uri="{9D8B030D-6E8A-4147-A177-3AD203B41FA5}">
                      <a16:colId xmlns:a16="http://schemas.microsoft.com/office/drawing/2014/main" val="2445213536"/>
                    </a:ext>
                  </a:extLst>
                </a:gridCol>
                <a:gridCol w="370332">
                  <a:extLst>
                    <a:ext uri="{9D8B030D-6E8A-4147-A177-3AD203B41FA5}">
                      <a16:colId xmlns:a16="http://schemas.microsoft.com/office/drawing/2014/main" val="1197299399"/>
                    </a:ext>
                  </a:extLst>
                </a:gridCol>
                <a:gridCol w="329184">
                  <a:extLst>
                    <a:ext uri="{9D8B030D-6E8A-4147-A177-3AD203B41FA5}">
                      <a16:colId xmlns:a16="http://schemas.microsoft.com/office/drawing/2014/main" val="3101746373"/>
                    </a:ext>
                  </a:extLst>
                </a:gridCol>
                <a:gridCol w="329184">
                  <a:extLst>
                    <a:ext uri="{9D8B030D-6E8A-4147-A177-3AD203B41FA5}">
                      <a16:colId xmlns:a16="http://schemas.microsoft.com/office/drawing/2014/main" val="2263934817"/>
                    </a:ext>
                  </a:extLst>
                </a:gridCol>
                <a:gridCol w="370332">
                  <a:extLst>
                    <a:ext uri="{9D8B030D-6E8A-4147-A177-3AD203B41FA5}">
                      <a16:colId xmlns:a16="http://schemas.microsoft.com/office/drawing/2014/main" val="342603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758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- 2018-03-13 18:44:13</a:t>
                      </a:r>
                      <a:r>
                        <a:rPr kumimoji="0" lang="en-US" sz="1000" b="0" i="0" u="none" strike="noStrike" kern="1200" cap="none" spc="0" normalizeH="0" baseline="0" noProof="0">
                          <a:ln>
                            <a:noFill/>
                          </a:ln>
                          <a:solidFill>
                            <a:prstClr val="black"/>
                          </a:solidFill>
                          <a:effectLst/>
                          <a:uLnTx/>
                          <a:uFillTx/>
                          <a:latin typeface="+mn-lt"/>
                          <a:ea typeface="+mn-ea"/>
                          <a:cs typeface="+mn-cs"/>
                        </a:rPr>
                        <a:t>
She is happiness, femininity &amp; generosity. Show your mom how much you love her…
Say it with a compliment.
#LaVieEstBelleWithMom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068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- 2018-03-09 11:46:16</a:t>
                      </a:r>
                      <a:r>
                        <a:rPr kumimoji="0" lang="en-US" sz="1000" b="0" i="0" u="none" strike="noStrike" kern="1200" cap="none" spc="0" normalizeH="0" baseline="0" noProof="0">
                          <a:ln>
                            <a:noFill/>
                          </a:ln>
                          <a:solidFill>
                            <a:prstClr val="black"/>
                          </a:solidFill>
                          <a:effectLst/>
                          <a:uLnTx/>
                          <a:uFillTx/>
                          <a:latin typeface="+mn-lt"/>
                          <a:ea typeface="+mn-ea"/>
                          <a:cs typeface="+mn-cs"/>
                        </a:rPr>
                        <a:t>
...Because her smile puts everything at ease. Give her something memorable this Mother’s Day. Say it with a compliment &amp; put a smile on her face. #LaVieEstBelleWithMom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639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Lancôme - 2018-03-09 09:32:37</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272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- 2018-03-06 15:08:59</a:t>
                      </a:r>
                      <a:r>
                        <a:rPr kumimoji="0" lang="en-US" sz="1000" b="0" i="0" u="none" strike="noStrike" kern="1200" cap="none" spc="0" normalizeH="0" baseline="0" noProof="0">
                          <a:ln>
                            <a:noFill/>
                          </a:ln>
                          <a:solidFill>
                            <a:prstClr val="black"/>
                          </a:solidFill>
                          <a:effectLst/>
                          <a:uLnTx/>
                          <a:uFillTx/>
                          <a:latin typeface="+mn-lt"/>
                          <a:ea typeface="+mn-ea"/>
                          <a:cs typeface="+mn-cs"/>
                        </a:rPr>
                        <a:t>
Happy Women’s Day from Lancôme!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3771123"/>
                  </a:ext>
                </a:extLst>
              </a:tr>
            </a:tbl>
          </a:graphicData>
        </a:graphic>
      </p:graphicFrame>
      <p:sp>
        <p:nvSpPr>
          <p:cNvPr id="4" name="Text Placeholder 3">
            <a:extLst>
              <a:ext uri="{FF2B5EF4-FFF2-40B4-BE49-F238E27FC236}">
                <a16:creationId xmlns:a16="http://schemas.microsoft.com/office/drawing/2014/main" id="{2946F553-EA53-4CB0-B772-6F0B194EE33B}"/>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63139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A5F7-F171-4B66-9BAE-F17256520335}"/>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6A80BBD4-AE70-407C-9DFE-B4722B26702A}"/>
              </a:ext>
            </a:extLst>
          </p:cNvPr>
          <p:cNvGraphicFramePr>
            <a:graphicFrameLocks noGrp="1"/>
          </p:cNvGraphicFramePr>
          <p:nvPr>
            <p:ph type="tbl" sz="quarter" idx="13"/>
            <p:extLst>
              <p:ext uri="{D42A27DB-BD31-4B8C-83A1-F6EECF244321}">
                <p14:modId xmlns:p14="http://schemas.microsoft.com/office/powerpoint/2010/main" val="119924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5263247"/>
                    </a:ext>
                  </a:extLst>
                </a:gridCol>
                <a:gridCol w="370332">
                  <a:extLst>
                    <a:ext uri="{9D8B030D-6E8A-4147-A177-3AD203B41FA5}">
                      <a16:colId xmlns:a16="http://schemas.microsoft.com/office/drawing/2014/main" val="2571741423"/>
                    </a:ext>
                  </a:extLst>
                </a:gridCol>
                <a:gridCol w="370332">
                  <a:extLst>
                    <a:ext uri="{9D8B030D-6E8A-4147-A177-3AD203B41FA5}">
                      <a16:colId xmlns:a16="http://schemas.microsoft.com/office/drawing/2014/main" val="4230160389"/>
                    </a:ext>
                  </a:extLst>
                </a:gridCol>
                <a:gridCol w="370332">
                  <a:extLst>
                    <a:ext uri="{9D8B030D-6E8A-4147-A177-3AD203B41FA5}">
                      <a16:colId xmlns:a16="http://schemas.microsoft.com/office/drawing/2014/main" val="1249645378"/>
                    </a:ext>
                  </a:extLst>
                </a:gridCol>
                <a:gridCol w="329184">
                  <a:extLst>
                    <a:ext uri="{9D8B030D-6E8A-4147-A177-3AD203B41FA5}">
                      <a16:colId xmlns:a16="http://schemas.microsoft.com/office/drawing/2014/main" val="2506430828"/>
                    </a:ext>
                  </a:extLst>
                </a:gridCol>
                <a:gridCol w="329184">
                  <a:extLst>
                    <a:ext uri="{9D8B030D-6E8A-4147-A177-3AD203B41FA5}">
                      <a16:colId xmlns:a16="http://schemas.microsoft.com/office/drawing/2014/main" val="4200695760"/>
                    </a:ext>
                  </a:extLst>
                </a:gridCol>
                <a:gridCol w="329184">
                  <a:extLst>
                    <a:ext uri="{9D8B030D-6E8A-4147-A177-3AD203B41FA5}">
                      <a16:colId xmlns:a16="http://schemas.microsoft.com/office/drawing/2014/main" val="1942691884"/>
                    </a:ext>
                  </a:extLst>
                </a:gridCol>
                <a:gridCol w="329184">
                  <a:extLst>
                    <a:ext uri="{9D8B030D-6E8A-4147-A177-3AD203B41FA5}">
                      <a16:colId xmlns:a16="http://schemas.microsoft.com/office/drawing/2014/main" val="3828047453"/>
                    </a:ext>
                  </a:extLst>
                </a:gridCol>
                <a:gridCol w="329184">
                  <a:extLst>
                    <a:ext uri="{9D8B030D-6E8A-4147-A177-3AD203B41FA5}">
                      <a16:colId xmlns:a16="http://schemas.microsoft.com/office/drawing/2014/main" val="2870758299"/>
                    </a:ext>
                  </a:extLst>
                </a:gridCol>
                <a:gridCol w="329184">
                  <a:extLst>
                    <a:ext uri="{9D8B030D-6E8A-4147-A177-3AD203B41FA5}">
                      <a16:colId xmlns:a16="http://schemas.microsoft.com/office/drawing/2014/main" val="940393221"/>
                    </a:ext>
                  </a:extLst>
                </a:gridCol>
                <a:gridCol w="329184">
                  <a:extLst>
                    <a:ext uri="{9D8B030D-6E8A-4147-A177-3AD203B41FA5}">
                      <a16:colId xmlns:a16="http://schemas.microsoft.com/office/drawing/2014/main" val="3263470347"/>
                    </a:ext>
                  </a:extLst>
                </a:gridCol>
                <a:gridCol w="329184">
                  <a:extLst>
                    <a:ext uri="{9D8B030D-6E8A-4147-A177-3AD203B41FA5}">
                      <a16:colId xmlns:a16="http://schemas.microsoft.com/office/drawing/2014/main" val="3465621093"/>
                    </a:ext>
                  </a:extLst>
                </a:gridCol>
                <a:gridCol w="329184">
                  <a:extLst>
                    <a:ext uri="{9D8B030D-6E8A-4147-A177-3AD203B41FA5}">
                      <a16:colId xmlns:a16="http://schemas.microsoft.com/office/drawing/2014/main" val="759455215"/>
                    </a:ext>
                  </a:extLst>
                </a:gridCol>
                <a:gridCol w="370332">
                  <a:extLst>
                    <a:ext uri="{9D8B030D-6E8A-4147-A177-3AD203B41FA5}">
                      <a16:colId xmlns:a16="http://schemas.microsoft.com/office/drawing/2014/main" val="3667342842"/>
                    </a:ext>
                  </a:extLst>
                </a:gridCol>
                <a:gridCol w="370332">
                  <a:extLst>
                    <a:ext uri="{9D8B030D-6E8A-4147-A177-3AD203B41FA5}">
                      <a16:colId xmlns:a16="http://schemas.microsoft.com/office/drawing/2014/main" val="73481485"/>
                    </a:ext>
                  </a:extLst>
                </a:gridCol>
                <a:gridCol w="329184">
                  <a:extLst>
                    <a:ext uri="{9D8B030D-6E8A-4147-A177-3AD203B41FA5}">
                      <a16:colId xmlns:a16="http://schemas.microsoft.com/office/drawing/2014/main" val="2118545418"/>
                    </a:ext>
                  </a:extLst>
                </a:gridCol>
                <a:gridCol w="329184">
                  <a:extLst>
                    <a:ext uri="{9D8B030D-6E8A-4147-A177-3AD203B41FA5}">
                      <a16:colId xmlns:a16="http://schemas.microsoft.com/office/drawing/2014/main" val="1220364859"/>
                    </a:ext>
                  </a:extLst>
                </a:gridCol>
                <a:gridCol w="370332">
                  <a:extLst>
                    <a:ext uri="{9D8B030D-6E8A-4147-A177-3AD203B41FA5}">
                      <a16:colId xmlns:a16="http://schemas.microsoft.com/office/drawing/2014/main" val="1457727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456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- 2018-02-27 11:00:00</a:t>
                      </a:r>
                      <a:r>
                        <a:rPr kumimoji="0" lang="en-US" sz="1000" b="0" i="0" u="none" strike="noStrike" kern="1200" cap="none" spc="0" normalizeH="0" baseline="0" noProof="0">
                          <a:ln>
                            <a:noFill/>
                          </a:ln>
                          <a:solidFill>
                            <a:prstClr val="black"/>
                          </a:solidFill>
                          <a:effectLst/>
                          <a:uLnTx/>
                          <a:uFillTx/>
                          <a:latin typeface="+mn-lt"/>
                          <a:ea typeface="+mn-ea"/>
                          <a:cs typeface="+mn-cs"/>
                        </a:rPr>
                        <a:t>
Ready for Spring: check.
Colorful Clothes: done.
The right #FrenchTemptation palette, Definitely!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013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- 2018-02-25 11:00:00</a:t>
                      </a:r>
                      <a:r>
                        <a:rPr kumimoji="0" lang="en-US" sz="1000" b="0" i="0" u="none" strike="noStrike" kern="1200" cap="none" spc="0" normalizeH="0" baseline="0" noProof="0">
                          <a:ln>
                            <a:noFill/>
                          </a:ln>
                          <a:solidFill>
                            <a:prstClr val="black"/>
                          </a:solidFill>
                          <a:effectLst/>
                          <a:uLnTx/>
                          <a:uFillTx/>
                          <a:latin typeface="+mn-lt"/>
                          <a:ea typeface="+mn-ea"/>
                          <a:cs typeface="+mn-cs"/>
                        </a:rPr>
                        <a:t>
Some treats are too tempting to leave for dessert.
Get your hands on this delicious collection early on this spring, inspired by the French Patisserie. #FrenchTemptation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534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- 2018-02-20 11:30:00</a:t>
                      </a:r>
                      <a:r>
                        <a:rPr kumimoji="0" lang="en-US" sz="1000" b="0" i="0" u="none" strike="noStrike" kern="1200" cap="none" spc="0" normalizeH="0" baseline="0" noProof="0">
                          <a:ln>
                            <a:noFill/>
                          </a:ln>
                          <a:solidFill>
                            <a:prstClr val="black"/>
                          </a:solidFill>
                          <a:effectLst/>
                          <a:uLnTx/>
                          <a:uFillTx/>
                          <a:latin typeface="+mn-lt"/>
                          <a:ea typeface="+mn-ea"/>
                          <a:cs typeface="+mn-cs"/>
                        </a:rPr>
                        <a:t>
Increase your coverage with the full power routine! 
Discover now Teint Idole Ultra Wear Stick and Teint Idole Ultra Wear Camouflage
#Lancome #FindYourPower #TeintIdoleUltra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2083419"/>
                  </a:ext>
                </a:extLst>
              </a:tr>
            </a:tbl>
          </a:graphicData>
        </a:graphic>
      </p:graphicFrame>
      <p:sp>
        <p:nvSpPr>
          <p:cNvPr id="4" name="Text Placeholder 3">
            <a:extLst>
              <a:ext uri="{FF2B5EF4-FFF2-40B4-BE49-F238E27FC236}">
                <a16:creationId xmlns:a16="http://schemas.microsoft.com/office/drawing/2014/main" id="{7F9B4B47-69C7-41A4-9E8D-37DBBD765B43}"/>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314430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742C-6A48-411C-8CB4-CC66702F6DF0}"/>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0B695CCF-2FC4-491B-8FE7-8629A60EF98F}"/>
              </a:ext>
            </a:extLst>
          </p:cNvPr>
          <p:cNvGraphicFramePr>
            <a:graphicFrameLocks noGrp="1"/>
          </p:cNvGraphicFramePr>
          <p:nvPr>
            <p:ph type="tbl" sz="quarter" idx="13"/>
            <p:extLst>
              <p:ext uri="{D42A27DB-BD31-4B8C-83A1-F6EECF244321}">
                <p14:modId xmlns:p14="http://schemas.microsoft.com/office/powerpoint/2010/main" val="402166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7419539"/>
                    </a:ext>
                  </a:extLst>
                </a:gridCol>
                <a:gridCol w="370332">
                  <a:extLst>
                    <a:ext uri="{9D8B030D-6E8A-4147-A177-3AD203B41FA5}">
                      <a16:colId xmlns:a16="http://schemas.microsoft.com/office/drawing/2014/main" val="1458775671"/>
                    </a:ext>
                  </a:extLst>
                </a:gridCol>
                <a:gridCol w="370332">
                  <a:extLst>
                    <a:ext uri="{9D8B030D-6E8A-4147-A177-3AD203B41FA5}">
                      <a16:colId xmlns:a16="http://schemas.microsoft.com/office/drawing/2014/main" val="3552435890"/>
                    </a:ext>
                  </a:extLst>
                </a:gridCol>
                <a:gridCol w="370332">
                  <a:extLst>
                    <a:ext uri="{9D8B030D-6E8A-4147-A177-3AD203B41FA5}">
                      <a16:colId xmlns:a16="http://schemas.microsoft.com/office/drawing/2014/main" val="2881616025"/>
                    </a:ext>
                  </a:extLst>
                </a:gridCol>
                <a:gridCol w="329184">
                  <a:extLst>
                    <a:ext uri="{9D8B030D-6E8A-4147-A177-3AD203B41FA5}">
                      <a16:colId xmlns:a16="http://schemas.microsoft.com/office/drawing/2014/main" val="2252128242"/>
                    </a:ext>
                  </a:extLst>
                </a:gridCol>
                <a:gridCol w="329184">
                  <a:extLst>
                    <a:ext uri="{9D8B030D-6E8A-4147-A177-3AD203B41FA5}">
                      <a16:colId xmlns:a16="http://schemas.microsoft.com/office/drawing/2014/main" val="2062676786"/>
                    </a:ext>
                  </a:extLst>
                </a:gridCol>
                <a:gridCol w="329184">
                  <a:extLst>
                    <a:ext uri="{9D8B030D-6E8A-4147-A177-3AD203B41FA5}">
                      <a16:colId xmlns:a16="http://schemas.microsoft.com/office/drawing/2014/main" val="1451597750"/>
                    </a:ext>
                  </a:extLst>
                </a:gridCol>
                <a:gridCol w="329184">
                  <a:extLst>
                    <a:ext uri="{9D8B030D-6E8A-4147-A177-3AD203B41FA5}">
                      <a16:colId xmlns:a16="http://schemas.microsoft.com/office/drawing/2014/main" val="102416735"/>
                    </a:ext>
                  </a:extLst>
                </a:gridCol>
                <a:gridCol w="329184">
                  <a:extLst>
                    <a:ext uri="{9D8B030D-6E8A-4147-A177-3AD203B41FA5}">
                      <a16:colId xmlns:a16="http://schemas.microsoft.com/office/drawing/2014/main" val="3715316218"/>
                    </a:ext>
                  </a:extLst>
                </a:gridCol>
                <a:gridCol w="329184">
                  <a:extLst>
                    <a:ext uri="{9D8B030D-6E8A-4147-A177-3AD203B41FA5}">
                      <a16:colId xmlns:a16="http://schemas.microsoft.com/office/drawing/2014/main" val="1216038583"/>
                    </a:ext>
                  </a:extLst>
                </a:gridCol>
                <a:gridCol w="329184">
                  <a:extLst>
                    <a:ext uri="{9D8B030D-6E8A-4147-A177-3AD203B41FA5}">
                      <a16:colId xmlns:a16="http://schemas.microsoft.com/office/drawing/2014/main" val="1874448667"/>
                    </a:ext>
                  </a:extLst>
                </a:gridCol>
                <a:gridCol w="329184">
                  <a:extLst>
                    <a:ext uri="{9D8B030D-6E8A-4147-A177-3AD203B41FA5}">
                      <a16:colId xmlns:a16="http://schemas.microsoft.com/office/drawing/2014/main" val="817294019"/>
                    </a:ext>
                  </a:extLst>
                </a:gridCol>
                <a:gridCol w="329184">
                  <a:extLst>
                    <a:ext uri="{9D8B030D-6E8A-4147-A177-3AD203B41FA5}">
                      <a16:colId xmlns:a16="http://schemas.microsoft.com/office/drawing/2014/main" val="3238677155"/>
                    </a:ext>
                  </a:extLst>
                </a:gridCol>
                <a:gridCol w="370332">
                  <a:extLst>
                    <a:ext uri="{9D8B030D-6E8A-4147-A177-3AD203B41FA5}">
                      <a16:colId xmlns:a16="http://schemas.microsoft.com/office/drawing/2014/main" val="1023650008"/>
                    </a:ext>
                  </a:extLst>
                </a:gridCol>
                <a:gridCol w="370332">
                  <a:extLst>
                    <a:ext uri="{9D8B030D-6E8A-4147-A177-3AD203B41FA5}">
                      <a16:colId xmlns:a16="http://schemas.microsoft.com/office/drawing/2014/main" val="3283967367"/>
                    </a:ext>
                  </a:extLst>
                </a:gridCol>
                <a:gridCol w="329184">
                  <a:extLst>
                    <a:ext uri="{9D8B030D-6E8A-4147-A177-3AD203B41FA5}">
                      <a16:colId xmlns:a16="http://schemas.microsoft.com/office/drawing/2014/main" val="2000791419"/>
                    </a:ext>
                  </a:extLst>
                </a:gridCol>
                <a:gridCol w="329184">
                  <a:extLst>
                    <a:ext uri="{9D8B030D-6E8A-4147-A177-3AD203B41FA5}">
                      <a16:colId xmlns:a16="http://schemas.microsoft.com/office/drawing/2014/main" val="19264441"/>
                    </a:ext>
                  </a:extLst>
                </a:gridCol>
                <a:gridCol w="370332">
                  <a:extLst>
                    <a:ext uri="{9D8B030D-6E8A-4147-A177-3AD203B41FA5}">
                      <a16:colId xmlns:a16="http://schemas.microsoft.com/office/drawing/2014/main" val="65581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49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- 2018-02-18 11:00:00</a:t>
                      </a:r>
                      <a:r>
                        <a:rPr kumimoji="0" lang="en-US" sz="1000" b="0" i="0" u="none" strike="noStrike" kern="1200" cap="none" spc="0" normalizeH="0" baseline="0" noProof="0">
                          <a:ln>
                            <a:noFill/>
                          </a:ln>
                          <a:solidFill>
                            <a:prstClr val="black"/>
                          </a:solidFill>
                          <a:effectLst/>
                          <a:uLnTx/>
                          <a:uFillTx/>
                          <a:latin typeface="+mn-lt"/>
                          <a:ea typeface="+mn-ea"/>
                          <a:cs typeface="+mn-cs"/>
                        </a:rPr>
                        <a:t>
Highlighting made easy with #ClickandGlow
With just one click, apply it directly over your #TeintIdoleUltraWear Foundation for a unique 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199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- 2018-02-16 11:00:00</a:t>
                      </a:r>
                      <a:r>
                        <a:rPr kumimoji="0" lang="en-US" sz="1000" b="0" i="0" u="none" strike="noStrike" kern="1200" cap="none" spc="0" normalizeH="0" baseline="0" noProof="0">
                          <a:ln>
                            <a:noFill/>
                          </a:ln>
                          <a:solidFill>
                            <a:prstClr val="black"/>
                          </a:solidFill>
                          <a:effectLst/>
                          <a:uLnTx/>
                          <a:uFillTx/>
                          <a:latin typeface="+mn-lt"/>
                          <a:ea typeface="+mn-ea"/>
                          <a:cs typeface="+mn-cs"/>
                        </a:rPr>
                        <a:t>
Go bold your way just like Taylor Hill
Add a drop of our custom liquid highlighters to your #TeintIdoleUltrafoundation and you're ready to glow!
Available Only at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7554775"/>
                  </a:ext>
                </a:extLst>
              </a:tr>
            </a:tbl>
          </a:graphicData>
        </a:graphic>
      </p:graphicFrame>
      <p:sp>
        <p:nvSpPr>
          <p:cNvPr id="4" name="Text Placeholder 3">
            <a:extLst>
              <a:ext uri="{FF2B5EF4-FFF2-40B4-BE49-F238E27FC236}">
                <a16:creationId xmlns:a16="http://schemas.microsoft.com/office/drawing/2014/main" id="{00A0742F-3935-4629-8C39-DC40401F3B6E}"/>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299030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E0D3-528F-4D75-8CF3-EAF5DF1AC02D}"/>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3E386688-7878-476D-B35F-475081417451}"/>
              </a:ext>
            </a:extLst>
          </p:cNvPr>
          <p:cNvGraphicFramePr>
            <a:graphicFrameLocks noGrp="1"/>
          </p:cNvGraphicFramePr>
          <p:nvPr>
            <p:ph type="tbl" sz="quarter" idx="13"/>
            <p:extLst>
              <p:ext uri="{D42A27DB-BD31-4B8C-83A1-F6EECF244321}">
                <p14:modId xmlns:p14="http://schemas.microsoft.com/office/powerpoint/2010/main" val="211367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4128504"/>
                    </a:ext>
                  </a:extLst>
                </a:gridCol>
                <a:gridCol w="370332">
                  <a:extLst>
                    <a:ext uri="{9D8B030D-6E8A-4147-A177-3AD203B41FA5}">
                      <a16:colId xmlns:a16="http://schemas.microsoft.com/office/drawing/2014/main" val="3901600036"/>
                    </a:ext>
                  </a:extLst>
                </a:gridCol>
                <a:gridCol w="370332">
                  <a:extLst>
                    <a:ext uri="{9D8B030D-6E8A-4147-A177-3AD203B41FA5}">
                      <a16:colId xmlns:a16="http://schemas.microsoft.com/office/drawing/2014/main" val="267041631"/>
                    </a:ext>
                  </a:extLst>
                </a:gridCol>
                <a:gridCol w="370332">
                  <a:extLst>
                    <a:ext uri="{9D8B030D-6E8A-4147-A177-3AD203B41FA5}">
                      <a16:colId xmlns:a16="http://schemas.microsoft.com/office/drawing/2014/main" val="3117510401"/>
                    </a:ext>
                  </a:extLst>
                </a:gridCol>
                <a:gridCol w="329184">
                  <a:extLst>
                    <a:ext uri="{9D8B030D-6E8A-4147-A177-3AD203B41FA5}">
                      <a16:colId xmlns:a16="http://schemas.microsoft.com/office/drawing/2014/main" val="3267432326"/>
                    </a:ext>
                  </a:extLst>
                </a:gridCol>
                <a:gridCol w="329184">
                  <a:extLst>
                    <a:ext uri="{9D8B030D-6E8A-4147-A177-3AD203B41FA5}">
                      <a16:colId xmlns:a16="http://schemas.microsoft.com/office/drawing/2014/main" val="3063113054"/>
                    </a:ext>
                  </a:extLst>
                </a:gridCol>
                <a:gridCol w="329184">
                  <a:extLst>
                    <a:ext uri="{9D8B030D-6E8A-4147-A177-3AD203B41FA5}">
                      <a16:colId xmlns:a16="http://schemas.microsoft.com/office/drawing/2014/main" val="2651952172"/>
                    </a:ext>
                  </a:extLst>
                </a:gridCol>
                <a:gridCol w="329184">
                  <a:extLst>
                    <a:ext uri="{9D8B030D-6E8A-4147-A177-3AD203B41FA5}">
                      <a16:colId xmlns:a16="http://schemas.microsoft.com/office/drawing/2014/main" val="458243799"/>
                    </a:ext>
                  </a:extLst>
                </a:gridCol>
                <a:gridCol w="329184">
                  <a:extLst>
                    <a:ext uri="{9D8B030D-6E8A-4147-A177-3AD203B41FA5}">
                      <a16:colId xmlns:a16="http://schemas.microsoft.com/office/drawing/2014/main" val="1914742569"/>
                    </a:ext>
                  </a:extLst>
                </a:gridCol>
                <a:gridCol w="329184">
                  <a:extLst>
                    <a:ext uri="{9D8B030D-6E8A-4147-A177-3AD203B41FA5}">
                      <a16:colId xmlns:a16="http://schemas.microsoft.com/office/drawing/2014/main" val="3043597767"/>
                    </a:ext>
                  </a:extLst>
                </a:gridCol>
                <a:gridCol w="329184">
                  <a:extLst>
                    <a:ext uri="{9D8B030D-6E8A-4147-A177-3AD203B41FA5}">
                      <a16:colId xmlns:a16="http://schemas.microsoft.com/office/drawing/2014/main" val="2212894069"/>
                    </a:ext>
                  </a:extLst>
                </a:gridCol>
                <a:gridCol w="329184">
                  <a:extLst>
                    <a:ext uri="{9D8B030D-6E8A-4147-A177-3AD203B41FA5}">
                      <a16:colId xmlns:a16="http://schemas.microsoft.com/office/drawing/2014/main" val="124857662"/>
                    </a:ext>
                  </a:extLst>
                </a:gridCol>
                <a:gridCol w="329184">
                  <a:extLst>
                    <a:ext uri="{9D8B030D-6E8A-4147-A177-3AD203B41FA5}">
                      <a16:colId xmlns:a16="http://schemas.microsoft.com/office/drawing/2014/main" val="2897124909"/>
                    </a:ext>
                  </a:extLst>
                </a:gridCol>
                <a:gridCol w="370332">
                  <a:extLst>
                    <a:ext uri="{9D8B030D-6E8A-4147-A177-3AD203B41FA5}">
                      <a16:colId xmlns:a16="http://schemas.microsoft.com/office/drawing/2014/main" val="2286247865"/>
                    </a:ext>
                  </a:extLst>
                </a:gridCol>
                <a:gridCol w="370332">
                  <a:extLst>
                    <a:ext uri="{9D8B030D-6E8A-4147-A177-3AD203B41FA5}">
                      <a16:colId xmlns:a16="http://schemas.microsoft.com/office/drawing/2014/main" val="2787380951"/>
                    </a:ext>
                  </a:extLst>
                </a:gridCol>
                <a:gridCol w="329184">
                  <a:extLst>
                    <a:ext uri="{9D8B030D-6E8A-4147-A177-3AD203B41FA5}">
                      <a16:colId xmlns:a16="http://schemas.microsoft.com/office/drawing/2014/main" val="3755108504"/>
                    </a:ext>
                  </a:extLst>
                </a:gridCol>
                <a:gridCol w="329184">
                  <a:extLst>
                    <a:ext uri="{9D8B030D-6E8A-4147-A177-3AD203B41FA5}">
                      <a16:colId xmlns:a16="http://schemas.microsoft.com/office/drawing/2014/main" val="2113292448"/>
                    </a:ext>
                  </a:extLst>
                </a:gridCol>
                <a:gridCol w="370332">
                  <a:extLst>
                    <a:ext uri="{9D8B030D-6E8A-4147-A177-3AD203B41FA5}">
                      <a16:colId xmlns:a16="http://schemas.microsoft.com/office/drawing/2014/main" val="4155577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741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- 2018-02-13 08:00:00</a:t>
                      </a:r>
                      <a:r>
                        <a:rPr kumimoji="0" lang="en-US" sz="1000" b="0" i="0" u="none" strike="noStrike" kern="1200" cap="none" spc="0" normalizeH="0" baseline="0" noProof="0">
                          <a:ln>
                            <a:noFill/>
                          </a:ln>
                          <a:solidFill>
                            <a:prstClr val="black"/>
                          </a:solidFill>
                          <a:effectLst/>
                          <a:uLnTx/>
                          <a:uFillTx/>
                          <a:latin typeface="+mn-lt"/>
                          <a:ea typeface="+mn-ea"/>
                          <a:cs typeface="+mn-cs"/>
                        </a:rPr>
                        <a:t>
Ready to be lovestruck?
Let Cupid find you with lips that scream “kiss me” thanks to #LAbsoluRouge Caprice!
#Lancome #Lipstick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091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- 2018-02-12 09:00:00</a:t>
                      </a:r>
                      <a:r>
                        <a:rPr kumimoji="0" lang="en-US" sz="1000" b="0" i="0" u="none" strike="noStrike" kern="1200" cap="none" spc="0" normalizeH="0" baseline="0" noProof="0">
                          <a:ln>
                            <a:noFill/>
                          </a:ln>
                          <a:solidFill>
                            <a:prstClr val="black"/>
                          </a:solidFill>
                          <a:effectLst/>
                          <a:uLnTx/>
                          <a:uFillTx/>
                          <a:latin typeface="+mn-lt"/>
                          <a:ea typeface="+mn-ea"/>
                          <a:cs typeface="+mn-cs"/>
                        </a:rPr>
                        <a:t>
When Cupid strikes.
This Valentine's Day, show your emotion on your face with eyes that sparkle, skin that seduces and lips ready for a kiss.
#Lancome #GetLoveStruck #ValentinesLook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6503143"/>
                  </a:ext>
                </a:extLst>
              </a:tr>
            </a:tbl>
          </a:graphicData>
        </a:graphic>
      </p:graphicFrame>
      <p:sp>
        <p:nvSpPr>
          <p:cNvPr id="4" name="Text Placeholder 3">
            <a:extLst>
              <a:ext uri="{FF2B5EF4-FFF2-40B4-BE49-F238E27FC236}">
                <a16:creationId xmlns:a16="http://schemas.microsoft.com/office/drawing/2014/main" id="{5E04E103-403C-4958-90FF-E6F3032457F4}"/>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2061662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D333-26EF-474A-9D3C-C031066E0F92}"/>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E8307E30-E2B4-456A-8EBA-EC11A60ACDC7}"/>
              </a:ext>
            </a:extLst>
          </p:cNvPr>
          <p:cNvGraphicFramePr>
            <a:graphicFrameLocks noGrp="1"/>
          </p:cNvGraphicFramePr>
          <p:nvPr>
            <p:ph type="tbl" sz="quarter" idx="13"/>
            <p:extLst>
              <p:ext uri="{D42A27DB-BD31-4B8C-83A1-F6EECF244321}">
                <p14:modId xmlns:p14="http://schemas.microsoft.com/office/powerpoint/2010/main" val="160676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0874642"/>
                    </a:ext>
                  </a:extLst>
                </a:gridCol>
                <a:gridCol w="370332">
                  <a:extLst>
                    <a:ext uri="{9D8B030D-6E8A-4147-A177-3AD203B41FA5}">
                      <a16:colId xmlns:a16="http://schemas.microsoft.com/office/drawing/2014/main" val="4252470952"/>
                    </a:ext>
                  </a:extLst>
                </a:gridCol>
                <a:gridCol w="370332">
                  <a:extLst>
                    <a:ext uri="{9D8B030D-6E8A-4147-A177-3AD203B41FA5}">
                      <a16:colId xmlns:a16="http://schemas.microsoft.com/office/drawing/2014/main" val="2897760429"/>
                    </a:ext>
                  </a:extLst>
                </a:gridCol>
                <a:gridCol w="370332">
                  <a:extLst>
                    <a:ext uri="{9D8B030D-6E8A-4147-A177-3AD203B41FA5}">
                      <a16:colId xmlns:a16="http://schemas.microsoft.com/office/drawing/2014/main" val="3879572636"/>
                    </a:ext>
                  </a:extLst>
                </a:gridCol>
                <a:gridCol w="329184">
                  <a:extLst>
                    <a:ext uri="{9D8B030D-6E8A-4147-A177-3AD203B41FA5}">
                      <a16:colId xmlns:a16="http://schemas.microsoft.com/office/drawing/2014/main" val="136318671"/>
                    </a:ext>
                  </a:extLst>
                </a:gridCol>
                <a:gridCol w="329184">
                  <a:extLst>
                    <a:ext uri="{9D8B030D-6E8A-4147-A177-3AD203B41FA5}">
                      <a16:colId xmlns:a16="http://schemas.microsoft.com/office/drawing/2014/main" val="2896526032"/>
                    </a:ext>
                  </a:extLst>
                </a:gridCol>
                <a:gridCol w="329184">
                  <a:extLst>
                    <a:ext uri="{9D8B030D-6E8A-4147-A177-3AD203B41FA5}">
                      <a16:colId xmlns:a16="http://schemas.microsoft.com/office/drawing/2014/main" val="1268571257"/>
                    </a:ext>
                  </a:extLst>
                </a:gridCol>
                <a:gridCol w="329184">
                  <a:extLst>
                    <a:ext uri="{9D8B030D-6E8A-4147-A177-3AD203B41FA5}">
                      <a16:colId xmlns:a16="http://schemas.microsoft.com/office/drawing/2014/main" val="2173361261"/>
                    </a:ext>
                  </a:extLst>
                </a:gridCol>
                <a:gridCol w="329184">
                  <a:extLst>
                    <a:ext uri="{9D8B030D-6E8A-4147-A177-3AD203B41FA5}">
                      <a16:colId xmlns:a16="http://schemas.microsoft.com/office/drawing/2014/main" val="1180416073"/>
                    </a:ext>
                  </a:extLst>
                </a:gridCol>
                <a:gridCol w="329184">
                  <a:extLst>
                    <a:ext uri="{9D8B030D-6E8A-4147-A177-3AD203B41FA5}">
                      <a16:colId xmlns:a16="http://schemas.microsoft.com/office/drawing/2014/main" val="601881725"/>
                    </a:ext>
                  </a:extLst>
                </a:gridCol>
                <a:gridCol w="329184">
                  <a:extLst>
                    <a:ext uri="{9D8B030D-6E8A-4147-A177-3AD203B41FA5}">
                      <a16:colId xmlns:a16="http://schemas.microsoft.com/office/drawing/2014/main" val="1851078347"/>
                    </a:ext>
                  </a:extLst>
                </a:gridCol>
                <a:gridCol w="329184">
                  <a:extLst>
                    <a:ext uri="{9D8B030D-6E8A-4147-A177-3AD203B41FA5}">
                      <a16:colId xmlns:a16="http://schemas.microsoft.com/office/drawing/2014/main" val="4209632293"/>
                    </a:ext>
                  </a:extLst>
                </a:gridCol>
                <a:gridCol w="329184">
                  <a:extLst>
                    <a:ext uri="{9D8B030D-6E8A-4147-A177-3AD203B41FA5}">
                      <a16:colId xmlns:a16="http://schemas.microsoft.com/office/drawing/2014/main" val="3718367372"/>
                    </a:ext>
                  </a:extLst>
                </a:gridCol>
                <a:gridCol w="370332">
                  <a:extLst>
                    <a:ext uri="{9D8B030D-6E8A-4147-A177-3AD203B41FA5}">
                      <a16:colId xmlns:a16="http://schemas.microsoft.com/office/drawing/2014/main" val="1146349946"/>
                    </a:ext>
                  </a:extLst>
                </a:gridCol>
                <a:gridCol w="370332">
                  <a:extLst>
                    <a:ext uri="{9D8B030D-6E8A-4147-A177-3AD203B41FA5}">
                      <a16:colId xmlns:a16="http://schemas.microsoft.com/office/drawing/2014/main" val="2371507188"/>
                    </a:ext>
                  </a:extLst>
                </a:gridCol>
                <a:gridCol w="329184">
                  <a:extLst>
                    <a:ext uri="{9D8B030D-6E8A-4147-A177-3AD203B41FA5}">
                      <a16:colId xmlns:a16="http://schemas.microsoft.com/office/drawing/2014/main" val="3722175256"/>
                    </a:ext>
                  </a:extLst>
                </a:gridCol>
                <a:gridCol w="329184">
                  <a:extLst>
                    <a:ext uri="{9D8B030D-6E8A-4147-A177-3AD203B41FA5}">
                      <a16:colId xmlns:a16="http://schemas.microsoft.com/office/drawing/2014/main" val="1460695099"/>
                    </a:ext>
                  </a:extLst>
                </a:gridCol>
                <a:gridCol w="370332">
                  <a:extLst>
                    <a:ext uri="{9D8B030D-6E8A-4147-A177-3AD203B41FA5}">
                      <a16:colId xmlns:a16="http://schemas.microsoft.com/office/drawing/2014/main" val="1002208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799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- 2018-02-09 11:30:00</a:t>
                      </a:r>
                      <a:r>
                        <a:rPr kumimoji="0" lang="en-US" sz="1000" b="0" i="0" u="none" strike="noStrike" kern="1200" cap="none" spc="0" normalizeH="0" baseline="0" noProof="0">
                          <a:ln>
                            <a:noFill/>
                          </a:ln>
                          <a:solidFill>
                            <a:prstClr val="black"/>
                          </a:solidFill>
                          <a:effectLst/>
                          <a:uLnTx/>
                          <a:uFillTx/>
                          <a:latin typeface="+mn-lt"/>
                          <a:ea typeface="+mn-ea"/>
                          <a:cs typeface="+mn-cs"/>
                        </a:rPr>
                        <a:t>
Want Taylor Hill's sun-kissed glow?
Mix a few drop of new custom glow drops with #TeintIdoleUltrafoundation and you too are ready to glow! Available Only at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341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- 2018-02-06 10:58:01</a:t>
                      </a:r>
                      <a:r>
                        <a:rPr kumimoji="0" lang="en-US" sz="1000" b="0" i="0" u="none" strike="noStrike" kern="1200" cap="none" spc="0" normalizeH="0" baseline="0" noProof="0">
                          <a:ln>
                            <a:noFill/>
                          </a:ln>
                          <a:solidFill>
                            <a:prstClr val="black"/>
                          </a:solidFill>
                          <a:effectLst/>
                          <a:uLnTx/>
                          <a:uFillTx/>
                          <a:latin typeface="+mn-lt"/>
                          <a:ea typeface="+mn-ea"/>
                          <a:cs typeface="+mn-cs"/>
                        </a:rPr>
                        <a:t>
Whether you're staying in for a cozy night with the one you love or out on the town to find next year's Valentine, get the #Lancome Look!
#GetLoveStruck #ValentinesLook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8287666"/>
                  </a:ext>
                </a:extLst>
              </a:tr>
            </a:tbl>
          </a:graphicData>
        </a:graphic>
      </p:graphicFrame>
      <p:sp>
        <p:nvSpPr>
          <p:cNvPr id="4" name="Text Placeholder 3">
            <a:extLst>
              <a:ext uri="{FF2B5EF4-FFF2-40B4-BE49-F238E27FC236}">
                <a16:creationId xmlns:a16="http://schemas.microsoft.com/office/drawing/2014/main" id="{CCA10BC0-D1B0-4566-A755-5BC93342DD5C}"/>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105831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7E9F-57E8-4951-ACD7-BE2C3EEAEF6D}"/>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2B4ABEDE-853E-42F3-A817-5E26A5F67D32}"/>
              </a:ext>
            </a:extLst>
          </p:cNvPr>
          <p:cNvGraphicFramePr>
            <a:graphicFrameLocks noGrp="1"/>
          </p:cNvGraphicFramePr>
          <p:nvPr>
            <p:ph type="tbl" sz="quarter" idx="13"/>
            <p:extLst>
              <p:ext uri="{D42A27DB-BD31-4B8C-83A1-F6EECF244321}">
                <p14:modId xmlns:p14="http://schemas.microsoft.com/office/powerpoint/2010/main" val="140794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2279428"/>
                    </a:ext>
                  </a:extLst>
                </a:gridCol>
                <a:gridCol w="370332">
                  <a:extLst>
                    <a:ext uri="{9D8B030D-6E8A-4147-A177-3AD203B41FA5}">
                      <a16:colId xmlns:a16="http://schemas.microsoft.com/office/drawing/2014/main" val="962291106"/>
                    </a:ext>
                  </a:extLst>
                </a:gridCol>
                <a:gridCol w="370332">
                  <a:extLst>
                    <a:ext uri="{9D8B030D-6E8A-4147-A177-3AD203B41FA5}">
                      <a16:colId xmlns:a16="http://schemas.microsoft.com/office/drawing/2014/main" val="2230274403"/>
                    </a:ext>
                  </a:extLst>
                </a:gridCol>
                <a:gridCol w="370332">
                  <a:extLst>
                    <a:ext uri="{9D8B030D-6E8A-4147-A177-3AD203B41FA5}">
                      <a16:colId xmlns:a16="http://schemas.microsoft.com/office/drawing/2014/main" val="2944150177"/>
                    </a:ext>
                  </a:extLst>
                </a:gridCol>
                <a:gridCol w="329184">
                  <a:extLst>
                    <a:ext uri="{9D8B030D-6E8A-4147-A177-3AD203B41FA5}">
                      <a16:colId xmlns:a16="http://schemas.microsoft.com/office/drawing/2014/main" val="3554921501"/>
                    </a:ext>
                  </a:extLst>
                </a:gridCol>
                <a:gridCol w="329184">
                  <a:extLst>
                    <a:ext uri="{9D8B030D-6E8A-4147-A177-3AD203B41FA5}">
                      <a16:colId xmlns:a16="http://schemas.microsoft.com/office/drawing/2014/main" val="1601126513"/>
                    </a:ext>
                  </a:extLst>
                </a:gridCol>
                <a:gridCol w="329184">
                  <a:extLst>
                    <a:ext uri="{9D8B030D-6E8A-4147-A177-3AD203B41FA5}">
                      <a16:colId xmlns:a16="http://schemas.microsoft.com/office/drawing/2014/main" val="681575564"/>
                    </a:ext>
                  </a:extLst>
                </a:gridCol>
                <a:gridCol w="329184">
                  <a:extLst>
                    <a:ext uri="{9D8B030D-6E8A-4147-A177-3AD203B41FA5}">
                      <a16:colId xmlns:a16="http://schemas.microsoft.com/office/drawing/2014/main" val="2690837404"/>
                    </a:ext>
                  </a:extLst>
                </a:gridCol>
                <a:gridCol w="329184">
                  <a:extLst>
                    <a:ext uri="{9D8B030D-6E8A-4147-A177-3AD203B41FA5}">
                      <a16:colId xmlns:a16="http://schemas.microsoft.com/office/drawing/2014/main" val="2358536064"/>
                    </a:ext>
                  </a:extLst>
                </a:gridCol>
                <a:gridCol w="329184">
                  <a:extLst>
                    <a:ext uri="{9D8B030D-6E8A-4147-A177-3AD203B41FA5}">
                      <a16:colId xmlns:a16="http://schemas.microsoft.com/office/drawing/2014/main" val="3846357817"/>
                    </a:ext>
                  </a:extLst>
                </a:gridCol>
                <a:gridCol w="329184">
                  <a:extLst>
                    <a:ext uri="{9D8B030D-6E8A-4147-A177-3AD203B41FA5}">
                      <a16:colId xmlns:a16="http://schemas.microsoft.com/office/drawing/2014/main" val="570707753"/>
                    </a:ext>
                  </a:extLst>
                </a:gridCol>
                <a:gridCol w="329184">
                  <a:extLst>
                    <a:ext uri="{9D8B030D-6E8A-4147-A177-3AD203B41FA5}">
                      <a16:colId xmlns:a16="http://schemas.microsoft.com/office/drawing/2014/main" val="179125307"/>
                    </a:ext>
                  </a:extLst>
                </a:gridCol>
                <a:gridCol w="329184">
                  <a:extLst>
                    <a:ext uri="{9D8B030D-6E8A-4147-A177-3AD203B41FA5}">
                      <a16:colId xmlns:a16="http://schemas.microsoft.com/office/drawing/2014/main" val="923510219"/>
                    </a:ext>
                  </a:extLst>
                </a:gridCol>
                <a:gridCol w="370332">
                  <a:extLst>
                    <a:ext uri="{9D8B030D-6E8A-4147-A177-3AD203B41FA5}">
                      <a16:colId xmlns:a16="http://schemas.microsoft.com/office/drawing/2014/main" val="884355584"/>
                    </a:ext>
                  </a:extLst>
                </a:gridCol>
                <a:gridCol w="370332">
                  <a:extLst>
                    <a:ext uri="{9D8B030D-6E8A-4147-A177-3AD203B41FA5}">
                      <a16:colId xmlns:a16="http://schemas.microsoft.com/office/drawing/2014/main" val="4274544516"/>
                    </a:ext>
                  </a:extLst>
                </a:gridCol>
                <a:gridCol w="329184">
                  <a:extLst>
                    <a:ext uri="{9D8B030D-6E8A-4147-A177-3AD203B41FA5}">
                      <a16:colId xmlns:a16="http://schemas.microsoft.com/office/drawing/2014/main" val="33587728"/>
                    </a:ext>
                  </a:extLst>
                </a:gridCol>
                <a:gridCol w="329184">
                  <a:extLst>
                    <a:ext uri="{9D8B030D-6E8A-4147-A177-3AD203B41FA5}">
                      <a16:colId xmlns:a16="http://schemas.microsoft.com/office/drawing/2014/main" val="1213220890"/>
                    </a:ext>
                  </a:extLst>
                </a:gridCol>
                <a:gridCol w="370332">
                  <a:extLst>
                    <a:ext uri="{9D8B030D-6E8A-4147-A177-3AD203B41FA5}">
                      <a16:colId xmlns:a16="http://schemas.microsoft.com/office/drawing/2014/main" val="378775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272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- 2018-02-05 15:00:00</a:t>
                      </a:r>
                      <a:r>
                        <a:rPr kumimoji="0" lang="en-US" sz="1000" b="0" i="0" u="none" strike="noStrike" kern="1200" cap="none" spc="0" normalizeH="0" baseline="0" noProof="0">
                          <a:ln>
                            <a:noFill/>
                          </a:ln>
                          <a:solidFill>
                            <a:prstClr val="black"/>
                          </a:solidFill>
                          <a:effectLst/>
                          <a:uLnTx/>
                          <a:uFillTx/>
                          <a:latin typeface="+mn-lt"/>
                          <a:ea typeface="+mn-ea"/>
                          <a:cs typeface="+mn-cs"/>
                        </a:rPr>
                        <a:t>
From day to night Taylor Hill has found her power!
Find yours too and be who you want to be!
Available Only at ABC
#Lancome #TeintIdoleUltra #StandProud #New #TaylorHill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849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- 2018-02-02 17:37:07</a:t>
                      </a:r>
                      <a:r>
                        <a:rPr kumimoji="0" lang="en-US" sz="1000" b="0" i="0" u="none" strike="noStrike" kern="1200" cap="none" spc="0" normalizeH="0" baseline="0" noProof="0">
                          <a:ln>
                            <a:noFill/>
                          </a:ln>
                          <a:solidFill>
                            <a:prstClr val="black"/>
                          </a:solidFill>
                          <a:effectLst/>
                          <a:uLnTx/>
                          <a:uFillTx/>
                          <a:latin typeface="+mn-lt"/>
                          <a:ea typeface="+mn-ea"/>
                          <a:cs typeface="+mn-cs"/>
                        </a:rPr>
                        <a:t>
A glowing smile always breaks the ice!
Warm up any room with a kiss of #LAbsoluRouge !
#Lancome #Foundation #Lipstick #ShiverInParis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9784381"/>
                  </a:ext>
                </a:extLst>
              </a:tr>
            </a:tbl>
          </a:graphicData>
        </a:graphic>
      </p:graphicFrame>
      <p:sp>
        <p:nvSpPr>
          <p:cNvPr id="4" name="Text Placeholder 3">
            <a:extLst>
              <a:ext uri="{FF2B5EF4-FFF2-40B4-BE49-F238E27FC236}">
                <a16:creationId xmlns:a16="http://schemas.microsoft.com/office/drawing/2014/main" id="{4DF5E905-3948-4E91-8C12-137185B4361A}"/>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2824866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A5BB6-42B1-4E7E-9B4C-88102C86BABF}"/>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81458EB2-70F4-44E8-83FF-D9682EF27DE2}"/>
              </a:ext>
            </a:extLst>
          </p:cNvPr>
          <p:cNvGraphicFramePr>
            <a:graphicFrameLocks noGrp="1"/>
          </p:cNvGraphicFramePr>
          <p:nvPr>
            <p:ph type="tbl" sz="quarter" idx="13"/>
            <p:extLst>
              <p:ext uri="{D42A27DB-BD31-4B8C-83A1-F6EECF244321}">
                <p14:modId xmlns:p14="http://schemas.microsoft.com/office/powerpoint/2010/main" val="429376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0367800"/>
                    </a:ext>
                  </a:extLst>
                </a:gridCol>
                <a:gridCol w="370332">
                  <a:extLst>
                    <a:ext uri="{9D8B030D-6E8A-4147-A177-3AD203B41FA5}">
                      <a16:colId xmlns:a16="http://schemas.microsoft.com/office/drawing/2014/main" val="1143038618"/>
                    </a:ext>
                  </a:extLst>
                </a:gridCol>
                <a:gridCol w="370332">
                  <a:extLst>
                    <a:ext uri="{9D8B030D-6E8A-4147-A177-3AD203B41FA5}">
                      <a16:colId xmlns:a16="http://schemas.microsoft.com/office/drawing/2014/main" val="2621739982"/>
                    </a:ext>
                  </a:extLst>
                </a:gridCol>
                <a:gridCol w="370332">
                  <a:extLst>
                    <a:ext uri="{9D8B030D-6E8A-4147-A177-3AD203B41FA5}">
                      <a16:colId xmlns:a16="http://schemas.microsoft.com/office/drawing/2014/main" val="2512922930"/>
                    </a:ext>
                  </a:extLst>
                </a:gridCol>
                <a:gridCol w="329184">
                  <a:extLst>
                    <a:ext uri="{9D8B030D-6E8A-4147-A177-3AD203B41FA5}">
                      <a16:colId xmlns:a16="http://schemas.microsoft.com/office/drawing/2014/main" val="2602211686"/>
                    </a:ext>
                  </a:extLst>
                </a:gridCol>
                <a:gridCol w="329184">
                  <a:extLst>
                    <a:ext uri="{9D8B030D-6E8A-4147-A177-3AD203B41FA5}">
                      <a16:colId xmlns:a16="http://schemas.microsoft.com/office/drawing/2014/main" val="41444295"/>
                    </a:ext>
                  </a:extLst>
                </a:gridCol>
                <a:gridCol w="329184">
                  <a:extLst>
                    <a:ext uri="{9D8B030D-6E8A-4147-A177-3AD203B41FA5}">
                      <a16:colId xmlns:a16="http://schemas.microsoft.com/office/drawing/2014/main" val="2868646966"/>
                    </a:ext>
                  </a:extLst>
                </a:gridCol>
                <a:gridCol w="329184">
                  <a:extLst>
                    <a:ext uri="{9D8B030D-6E8A-4147-A177-3AD203B41FA5}">
                      <a16:colId xmlns:a16="http://schemas.microsoft.com/office/drawing/2014/main" val="2524178525"/>
                    </a:ext>
                  </a:extLst>
                </a:gridCol>
                <a:gridCol w="329184">
                  <a:extLst>
                    <a:ext uri="{9D8B030D-6E8A-4147-A177-3AD203B41FA5}">
                      <a16:colId xmlns:a16="http://schemas.microsoft.com/office/drawing/2014/main" val="210032902"/>
                    </a:ext>
                  </a:extLst>
                </a:gridCol>
                <a:gridCol w="329184">
                  <a:extLst>
                    <a:ext uri="{9D8B030D-6E8A-4147-A177-3AD203B41FA5}">
                      <a16:colId xmlns:a16="http://schemas.microsoft.com/office/drawing/2014/main" val="2899266087"/>
                    </a:ext>
                  </a:extLst>
                </a:gridCol>
                <a:gridCol w="329184">
                  <a:extLst>
                    <a:ext uri="{9D8B030D-6E8A-4147-A177-3AD203B41FA5}">
                      <a16:colId xmlns:a16="http://schemas.microsoft.com/office/drawing/2014/main" val="3288590405"/>
                    </a:ext>
                  </a:extLst>
                </a:gridCol>
                <a:gridCol w="329184">
                  <a:extLst>
                    <a:ext uri="{9D8B030D-6E8A-4147-A177-3AD203B41FA5}">
                      <a16:colId xmlns:a16="http://schemas.microsoft.com/office/drawing/2014/main" val="2670718236"/>
                    </a:ext>
                  </a:extLst>
                </a:gridCol>
                <a:gridCol w="329184">
                  <a:extLst>
                    <a:ext uri="{9D8B030D-6E8A-4147-A177-3AD203B41FA5}">
                      <a16:colId xmlns:a16="http://schemas.microsoft.com/office/drawing/2014/main" val="297309315"/>
                    </a:ext>
                  </a:extLst>
                </a:gridCol>
                <a:gridCol w="370332">
                  <a:extLst>
                    <a:ext uri="{9D8B030D-6E8A-4147-A177-3AD203B41FA5}">
                      <a16:colId xmlns:a16="http://schemas.microsoft.com/office/drawing/2014/main" val="3772227796"/>
                    </a:ext>
                  </a:extLst>
                </a:gridCol>
                <a:gridCol w="370332">
                  <a:extLst>
                    <a:ext uri="{9D8B030D-6E8A-4147-A177-3AD203B41FA5}">
                      <a16:colId xmlns:a16="http://schemas.microsoft.com/office/drawing/2014/main" val="4263742103"/>
                    </a:ext>
                  </a:extLst>
                </a:gridCol>
                <a:gridCol w="329184">
                  <a:extLst>
                    <a:ext uri="{9D8B030D-6E8A-4147-A177-3AD203B41FA5}">
                      <a16:colId xmlns:a16="http://schemas.microsoft.com/office/drawing/2014/main" val="2386947348"/>
                    </a:ext>
                  </a:extLst>
                </a:gridCol>
                <a:gridCol w="329184">
                  <a:extLst>
                    <a:ext uri="{9D8B030D-6E8A-4147-A177-3AD203B41FA5}">
                      <a16:colId xmlns:a16="http://schemas.microsoft.com/office/drawing/2014/main" val="1556540412"/>
                    </a:ext>
                  </a:extLst>
                </a:gridCol>
                <a:gridCol w="370332">
                  <a:extLst>
                    <a:ext uri="{9D8B030D-6E8A-4147-A177-3AD203B41FA5}">
                      <a16:colId xmlns:a16="http://schemas.microsoft.com/office/drawing/2014/main" val="188792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655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- 2018-01-29 16:00:00</a:t>
                      </a:r>
                      <a:r>
                        <a:rPr kumimoji="0" lang="en-US" sz="1000" b="0" i="0" u="none" strike="noStrike" kern="1200" cap="none" spc="0" normalizeH="0" baseline="0" noProof="0">
                          <a:ln>
                            <a:noFill/>
                          </a:ln>
                          <a:solidFill>
                            <a:prstClr val="black"/>
                          </a:solidFill>
                          <a:effectLst/>
                          <a:uLnTx/>
                          <a:uFillTx/>
                          <a:latin typeface="+mn-lt"/>
                          <a:ea typeface="+mn-ea"/>
                          <a:cs typeface="+mn-cs"/>
                        </a:rPr>
                        <a:t>
We are very proud to announce that Lancôme ambassadress Penélope Cruz has been announced by The Academy of Cinema Arts and Techniques to receive the Honorary César, reward for all of her career, during the 43rd César Ceremony happening on March 2nd 2018 in Paris.
PR pictures shot by ©Txema Yeste for Lancôme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629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- 2018-01-27 16:00:00</a:t>
                      </a:r>
                      <a:r>
                        <a:rPr kumimoji="0" lang="en-US" sz="1000" b="0" i="0" u="none" strike="noStrike" kern="1200" cap="none" spc="0" normalizeH="0" baseline="0" noProof="0">
                          <a:ln>
                            <a:noFill/>
                          </a:ln>
                          <a:solidFill>
                            <a:prstClr val="black"/>
                          </a:solidFill>
                          <a:effectLst/>
                          <a:uLnTx/>
                          <a:uFillTx/>
                          <a:latin typeface="+mn-lt"/>
                          <a:ea typeface="+mn-ea"/>
                          <a:cs typeface="+mn-cs"/>
                        </a:rPr>
                        <a:t>
Go out with the old and in with the bold with this colorfully sophisticated look starring Grandiose mascara and Ombre Hypnose stylo in Monogold!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356008"/>
                  </a:ext>
                </a:extLst>
              </a:tr>
            </a:tbl>
          </a:graphicData>
        </a:graphic>
      </p:graphicFrame>
      <p:sp>
        <p:nvSpPr>
          <p:cNvPr id="4" name="Text Placeholder 3">
            <a:extLst>
              <a:ext uri="{FF2B5EF4-FFF2-40B4-BE49-F238E27FC236}">
                <a16:creationId xmlns:a16="http://schemas.microsoft.com/office/drawing/2014/main" id="{81BDF9A5-3E68-4D44-AD55-2E7ABD6785A6}"/>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296739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255D-982E-4AF4-ACEE-A7F4909A30DE}"/>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BC24AED2-4120-47F0-91BA-85FB859BE2C1}"/>
              </a:ext>
            </a:extLst>
          </p:cNvPr>
          <p:cNvGraphicFramePr>
            <a:graphicFrameLocks noGrp="1"/>
          </p:cNvGraphicFramePr>
          <p:nvPr>
            <p:ph type="tbl" sz="quarter" idx="13"/>
            <p:extLst>
              <p:ext uri="{D42A27DB-BD31-4B8C-83A1-F6EECF244321}">
                <p14:modId xmlns:p14="http://schemas.microsoft.com/office/powerpoint/2010/main" val="361126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5213298"/>
                    </a:ext>
                  </a:extLst>
                </a:gridCol>
                <a:gridCol w="370332">
                  <a:extLst>
                    <a:ext uri="{9D8B030D-6E8A-4147-A177-3AD203B41FA5}">
                      <a16:colId xmlns:a16="http://schemas.microsoft.com/office/drawing/2014/main" val="4205019557"/>
                    </a:ext>
                  </a:extLst>
                </a:gridCol>
                <a:gridCol w="370332">
                  <a:extLst>
                    <a:ext uri="{9D8B030D-6E8A-4147-A177-3AD203B41FA5}">
                      <a16:colId xmlns:a16="http://schemas.microsoft.com/office/drawing/2014/main" val="3201071004"/>
                    </a:ext>
                  </a:extLst>
                </a:gridCol>
                <a:gridCol w="370332">
                  <a:extLst>
                    <a:ext uri="{9D8B030D-6E8A-4147-A177-3AD203B41FA5}">
                      <a16:colId xmlns:a16="http://schemas.microsoft.com/office/drawing/2014/main" val="1675425160"/>
                    </a:ext>
                  </a:extLst>
                </a:gridCol>
                <a:gridCol w="329184">
                  <a:extLst>
                    <a:ext uri="{9D8B030D-6E8A-4147-A177-3AD203B41FA5}">
                      <a16:colId xmlns:a16="http://schemas.microsoft.com/office/drawing/2014/main" val="2178221790"/>
                    </a:ext>
                  </a:extLst>
                </a:gridCol>
                <a:gridCol w="329184">
                  <a:extLst>
                    <a:ext uri="{9D8B030D-6E8A-4147-A177-3AD203B41FA5}">
                      <a16:colId xmlns:a16="http://schemas.microsoft.com/office/drawing/2014/main" val="71499942"/>
                    </a:ext>
                  </a:extLst>
                </a:gridCol>
                <a:gridCol w="329184">
                  <a:extLst>
                    <a:ext uri="{9D8B030D-6E8A-4147-A177-3AD203B41FA5}">
                      <a16:colId xmlns:a16="http://schemas.microsoft.com/office/drawing/2014/main" val="2391391723"/>
                    </a:ext>
                  </a:extLst>
                </a:gridCol>
                <a:gridCol w="329184">
                  <a:extLst>
                    <a:ext uri="{9D8B030D-6E8A-4147-A177-3AD203B41FA5}">
                      <a16:colId xmlns:a16="http://schemas.microsoft.com/office/drawing/2014/main" val="2734248268"/>
                    </a:ext>
                  </a:extLst>
                </a:gridCol>
                <a:gridCol w="329184">
                  <a:extLst>
                    <a:ext uri="{9D8B030D-6E8A-4147-A177-3AD203B41FA5}">
                      <a16:colId xmlns:a16="http://schemas.microsoft.com/office/drawing/2014/main" val="2921919179"/>
                    </a:ext>
                  </a:extLst>
                </a:gridCol>
                <a:gridCol w="329184">
                  <a:extLst>
                    <a:ext uri="{9D8B030D-6E8A-4147-A177-3AD203B41FA5}">
                      <a16:colId xmlns:a16="http://schemas.microsoft.com/office/drawing/2014/main" val="1685640851"/>
                    </a:ext>
                  </a:extLst>
                </a:gridCol>
                <a:gridCol w="329184">
                  <a:extLst>
                    <a:ext uri="{9D8B030D-6E8A-4147-A177-3AD203B41FA5}">
                      <a16:colId xmlns:a16="http://schemas.microsoft.com/office/drawing/2014/main" val="3901708427"/>
                    </a:ext>
                  </a:extLst>
                </a:gridCol>
                <a:gridCol w="329184">
                  <a:extLst>
                    <a:ext uri="{9D8B030D-6E8A-4147-A177-3AD203B41FA5}">
                      <a16:colId xmlns:a16="http://schemas.microsoft.com/office/drawing/2014/main" val="1331718828"/>
                    </a:ext>
                  </a:extLst>
                </a:gridCol>
                <a:gridCol w="329184">
                  <a:extLst>
                    <a:ext uri="{9D8B030D-6E8A-4147-A177-3AD203B41FA5}">
                      <a16:colId xmlns:a16="http://schemas.microsoft.com/office/drawing/2014/main" val="2550529736"/>
                    </a:ext>
                  </a:extLst>
                </a:gridCol>
                <a:gridCol w="370332">
                  <a:extLst>
                    <a:ext uri="{9D8B030D-6E8A-4147-A177-3AD203B41FA5}">
                      <a16:colId xmlns:a16="http://schemas.microsoft.com/office/drawing/2014/main" val="2607053170"/>
                    </a:ext>
                  </a:extLst>
                </a:gridCol>
                <a:gridCol w="370332">
                  <a:extLst>
                    <a:ext uri="{9D8B030D-6E8A-4147-A177-3AD203B41FA5}">
                      <a16:colId xmlns:a16="http://schemas.microsoft.com/office/drawing/2014/main" val="4086761365"/>
                    </a:ext>
                  </a:extLst>
                </a:gridCol>
                <a:gridCol w="329184">
                  <a:extLst>
                    <a:ext uri="{9D8B030D-6E8A-4147-A177-3AD203B41FA5}">
                      <a16:colId xmlns:a16="http://schemas.microsoft.com/office/drawing/2014/main" val="3949918464"/>
                    </a:ext>
                  </a:extLst>
                </a:gridCol>
                <a:gridCol w="329184">
                  <a:extLst>
                    <a:ext uri="{9D8B030D-6E8A-4147-A177-3AD203B41FA5}">
                      <a16:colId xmlns:a16="http://schemas.microsoft.com/office/drawing/2014/main" val="1121976991"/>
                    </a:ext>
                  </a:extLst>
                </a:gridCol>
                <a:gridCol w="370332">
                  <a:extLst>
                    <a:ext uri="{9D8B030D-6E8A-4147-A177-3AD203B41FA5}">
                      <a16:colId xmlns:a16="http://schemas.microsoft.com/office/drawing/2014/main" val="65823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77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- 2018-01-26 16:00:01</a:t>
                      </a:r>
                      <a:r>
                        <a:rPr kumimoji="0" lang="en-US" sz="1000" b="0" i="0" u="none" strike="noStrike" kern="1200" cap="none" spc="0" normalizeH="0" baseline="0" noProof="0">
                          <a:ln>
                            <a:noFill/>
                          </a:ln>
                          <a:solidFill>
                            <a:prstClr val="black"/>
                          </a:solidFill>
                          <a:effectLst/>
                          <a:uLnTx/>
                          <a:uFillTx/>
                          <a:latin typeface="+mn-lt"/>
                          <a:ea typeface="+mn-ea"/>
                          <a:cs typeface="+mn-cs"/>
                        </a:rPr>
                        <a:t>
RED IS A STATE OF MIND. With vibrant red lips a la L'Absolu Rouge and unwavering self-confidence, nothing can stop you this year. What's your fave red shade?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7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- 2018-01-25 16:00:00</a:t>
                      </a:r>
                      <a:r>
                        <a:rPr kumimoji="0" lang="en-US" sz="1000" b="0" i="0" u="none" strike="noStrike" kern="1200" cap="none" spc="0" normalizeH="0" baseline="0" noProof="0">
                          <a:ln>
                            <a:noFill/>
                          </a:ln>
                          <a:solidFill>
                            <a:prstClr val="black"/>
                          </a:solidFill>
                          <a:effectLst/>
                          <a:uLnTx/>
                          <a:uFillTx/>
                          <a:latin typeface="+mn-lt"/>
                          <a:ea typeface="+mn-ea"/>
                          <a:cs typeface="+mn-cs"/>
                        </a:rPr>
                        <a:t>
a flawless face starts with the right entourage. Surround yourself with La Base Pro face primer, Teint Idole Ultra foundation, camouflage, stick and cushion for skin that always steals the 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762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- 2018-01-24 16:00:00</a:t>
                      </a:r>
                      <a:r>
                        <a:rPr kumimoji="0" lang="en-US" sz="1000" b="0" i="0" u="none" strike="noStrike" kern="1200" cap="none" spc="0" normalizeH="0" baseline="0" noProof="0">
                          <a:ln>
                            <a:noFill/>
                          </a:ln>
                          <a:solidFill>
                            <a:prstClr val="black"/>
                          </a:solidFill>
                          <a:effectLst/>
                          <a:uLnTx/>
                          <a:uFillTx/>
                          <a:latin typeface="+mn-lt"/>
                          <a:ea typeface="+mn-ea"/>
                          <a:cs typeface="+mn-cs"/>
                        </a:rPr>
                        <a:t>
Never give up.. your beauty dreams! reach for the stars and for your favorite shades of L'absolu rouge lipstick, l'absolu gloss and teint idole ultra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3192695"/>
                  </a:ext>
                </a:extLst>
              </a:tr>
            </a:tbl>
          </a:graphicData>
        </a:graphic>
      </p:graphicFrame>
      <p:sp>
        <p:nvSpPr>
          <p:cNvPr id="4" name="Text Placeholder 3">
            <a:extLst>
              <a:ext uri="{FF2B5EF4-FFF2-40B4-BE49-F238E27FC236}">
                <a16:creationId xmlns:a16="http://schemas.microsoft.com/office/drawing/2014/main" id="{D2693DA7-DD0F-40BA-A045-DA48B9804179}"/>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1442134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839E6-1570-440F-A7F6-ABA19B53919E}"/>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64609F98-64ED-4BAE-9F5C-9A354E94C968}"/>
              </a:ext>
            </a:extLst>
          </p:cNvPr>
          <p:cNvGraphicFramePr>
            <a:graphicFrameLocks noGrp="1"/>
          </p:cNvGraphicFramePr>
          <p:nvPr>
            <p:ph type="tbl" sz="quarter" idx="13"/>
            <p:extLst>
              <p:ext uri="{D42A27DB-BD31-4B8C-83A1-F6EECF244321}">
                <p14:modId xmlns:p14="http://schemas.microsoft.com/office/powerpoint/2010/main" val="239199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4166417"/>
                    </a:ext>
                  </a:extLst>
                </a:gridCol>
                <a:gridCol w="370332">
                  <a:extLst>
                    <a:ext uri="{9D8B030D-6E8A-4147-A177-3AD203B41FA5}">
                      <a16:colId xmlns:a16="http://schemas.microsoft.com/office/drawing/2014/main" val="2082723861"/>
                    </a:ext>
                  </a:extLst>
                </a:gridCol>
                <a:gridCol w="370332">
                  <a:extLst>
                    <a:ext uri="{9D8B030D-6E8A-4147-A177-3AD203B41FA5}">
                      <a16:colId xmlns:a16="http://schemas.microsoft.com/office/drawing/2014/main" val="4246349736"/>
                    </a:ext>
                  </a:extLst>
                </a:gridCol>
                <a:gridCol w="370332">
                  <a:extLst>
                    <a:ext uri="{9D8B030D-6E8A-4147-A177-3AD203B41FA5}">
                      <a16:colId xmlns:a16="http://schemas.microsoft.com/office/drawing/2014/main" val="2448329380"/>
                    </a:ext>
                  </a:extLst>
                </a:gridCol>
                <a:gridCol w="329184">
                  <a:extLst>
                    <a:ext uri="{9D8B030D-6E8A-4147-A177-3AD203B41FA5}">
                      <a16:colId xmlns:a16="http://schemas.microsoft.com/office/drawing/2014/main" val="2134432939"/>
                    </a:ext>
                  </a:extLst>
                </a:gridCol>
                <a:gridCol w="329184">
                  <a:extLst>
                    <a:ext uri="{9D8B030D-6E8A-4147-A177-3AD203B41FA5}">
                      <a16:colId xmlns:a16="http://schemas.microsoft.com/office/drawing/2014/main" val="1072442673"/>
                    </a:ext>
                  </a:extLst>
                </a:gridCol>
                <a:gridCol w="329184">
                  <a:extLst>
                    <a:ext uri="{9D8B030D-6E8A-4147-A177-3AD203B41FA5}">
                      <a16:colId xmlns:a16="http://schemas.microsoft.com/office/drawing/2014/main" val="2076681277"/>
                    </a:ext>
                  </a:extLst>
                </a:gridCol>
                <a:gridCol w="329184">
                  <a:extLst>
                    <a:ext uri="{9D8B030D-6E8A-4147-A177-3AD203B41FA5}">
                      <a16:colId xmlns:a16="http://schemas.microsoft.com/office/drawing/2014/main" val="3361251041"/>
                    </a:ext>
                  </a:extLst>
                </a:gridCol>
                <a:gridCol w="329184">
                  <a:extLst>
                    <a:ext uri="{9D8B030D-6E8A-4147-A177-3AD203B41FA5}">
                      <a16:colId xmlns:a16="http://schemas.microsoft.com/office/drawing/2014/main" val="3288721000"/>
                    </a:ext>
                  </a:extLst>
                </a:gridCol>
                <a:gridCol w="329184">
                  <a:extLst>
                    <a:ext uri="{9D8B030D-6E8A-4147-A177-3AD203B41FA5}">
                      <a16:colId xmlns:a16="http://schemas.microsoft.com/office/drawing/2014/main" val="2368699159"/>
                    </a:ext>
                  </a:extLst>
                </a:gridCol>
                <a:gridCol w="329184">
                  <a:extLst>
                    <a:ext uri="{9D8B030D-6E8A-4147-A177-3AD203B41FA5}">
                      <a16:colId xmlns:a16="http://schemas.microsoft.com/office/drawing/2014/main" val="4037197252"/>
                    </a:ext>
                  </a:extLst>
                </a:gridCol>
                <a:gridCol w="329184">
                  <a:extLst>
                    <a:ext uri="{9D8B030D-6E8A-4147-A177-3AD203B41FA5}">
                      <a16:colId xmlns:a16="http://schemas.microsoft.com/office/drawing/2014/main" val="3659665889"/>
                    </a:ext>
                  </a:extLst>
                </a:gridCol>
                <a:gridCol w="329184">
                  <a:extLst>
                    <a:ext uri="{9D8B030D-6E8A-4147-A177-3AD203B41FA5}">
                      <a16:colId xmlns:a16="http://schemas.microsoft.com/office/drawing/2014/main" val="3877277955"/>
                    </a:ext>
                  </a:extLst>
                </a:gridCol>
                <a:gridCol w="370332">
                  <a:extLst>
                    <a:ext uri="{9D8B030D-6E8A-4147-A177-3AD203B41FA5}">
                      <a16:colId xmlns:a16="http://schemas.microsoft.com/office/drawing/2014/main" val="2527728269"/>
                    </a:ext>
                  </a:extLst>
                </a:gridCol>
                <a:gridCol w="370332">
                  <a:extLst>
                    <a:ext uri="{9D8B030D-6E8A-4147-A177-3AD203B41FA5}">
                      <a16:colId xmlns:a16="http://schemas.microsoft.com/office/drawing/2014/main" val="1802220919"/>
                    </a:ext>
                  </a:extLst>
                </a:gridCol>
                <a:gridCol w="329184">
                  <a:extLst>
                    <a:ext uri="{9D8B030D-6E8A-4147-A177-3AD203B41FA5}">
                      <a16:colId xmlns:a16="http://schemas.microsoft.com/office/drawing/2014/main" val="1983559681"/>
                    </a:ext>
                  </a:extLst>
                </a:gridCol>
                <a:gridCol w="329184">
                  <a:extLst>
                    <a:ext uri="{9D8B030D-6E8A-4147-A177-3AD203B41FA5}">
                      <a16:colId xmlns:a16="http://schemas.microsoft.com/office/drawing/2014/main" val="4094253708"/>
                    </a:ext>
                  </a:extLst>
                </a:gridCol>
                <a:gridCol w="370332">
                  <a:extLst>
                    <a:ext uri="{9D8B030D-6E8A-4147-A177-3AD203B41FA5}">
                      <a16:colId xmlns:a16="http://schemas.microsoft.com/office/drawing/2014/main" val="222122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413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- 2018-01-23 16:00:00</a:t>
                      </a:r>
                      <a:r>
                        <a:rPr kumimoji="0" lang="en-US" sz="1000" b="0" i="0" u="none" strike="noStrike" kern="1200" cap="none" spc="0" normalizeH="0" baseline="0" noProof="0">
                          <a:ln>
                            <a:noFill/>
                          </a:ln>
                          <a:solidFill>
                            <a:prstClr val="black"/>
                          </a:solidFill>
                          <a:effectLst/>
                          <a:uLnTx/>
                          <a:uFillTx/>
                          <a:latin typeface="+mn-lt"/>
                          <a:ea typeface="+mn-ea"/>
                          <a:cs typeface="+mn-cs"/>
                        </a:rPr>
                        <a:t>
GO BIG OR GO HOME. Whatever you do,you do it to the fullest! Make sure your mascara can keep up with your biggest, boldest, blackest lashes yet starring the inimitable Monsieur Big. What's your 2018 mantra? Tell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655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- 2018-01-22 16:00:00</a:t>
                      </a:r>
                      <a:r>
                        <a:rPr kumimoji="0" lang="en-US" sz="1000" b="0" i="0" u="none" strike="noStrike" kern="1200" cap="none" spc="0" normalizeH="0" baseline="0" noProof="0">
                          <a:ln>
                            <a:noFill/>
                          </a:ln>
                          <a:solidFill>
                            <a:prstClr val="black"/>
                          </a:solidFill>
                          <a:effectLst/>
                          <a:uLnTx/>
                          <a:uFillTx/>
                          <a:latin typeface="+mn-lt"/>
                          <a:ea typeface="+mn-ea"/>
                          <a:cs typeface="+mn-cs"/>
                        </a:rPr>
                        <a:t>
The only resolution you need this year (and always): BE YOURSELF! show off your unique, colorful personality with this bold Lancome look starring you and a little help from your friends L'Absolu Rouge, Teint Idole Ultra, Grandiose and Ombre Hypnose.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4847303"/>
                  </a:ext>
                </a:extLst>
              </a:tr>
            </a:tbl>
          </a:graphicData>
        </a:graphic>
      </p:graphicFrame>
      <p:sp>
        <p:nvSpPr>
          <p:cNvPr id="4" name="Text Placeholder 3">
            <a:extLst>
              <a:ext uri="{FF2B5EF4-FFF2-40B4-BE49-F238E27FC236}">
                <a16:creationId xmlns:a16="http://schemas.microsoft.com/office/drawing/2014/main" id="{D6D828B6-3DDB-4E31-822E-0A94382F7B4F}"/>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3714275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0F97-DDFD-44C2-B2B7-A959CCC4F910}"/>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1D82662F-278D-48A9-B5DD-87AF5DAC818B}"/>
              </a:ext>
            </a:extLst>
          </p:cNvPr>
          <p:cNvGraphicFramePr>
            <a:graphicFrameLocks noGrp="1"/>
          </p:cNvGraphicFramePr>
          <p:nvPr>
            <p:ph type="tbl" sz="quarter" idx="13"/>
            <p:extLst>
              <p:ext uri="{D42A27DB-BD31-4B8C-83A1-F6EECF244321}">
                <p14:modId xmlns:p14="http://schemas.microsoft.com/office/powerpoint/2010/main" val="87946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3609257"/>
                    </a:ext>
                  </a:extLst>
                </a:gridCol>
                <a:gridCol w="370332">
                  <a:extLst>
                    <a:ext uri="{9D8B030D-6E8A-4147-A177-3AD203B41FA5}">
                      <a16:colId xmlns:a16="http://schemas.microsoft.com/office/drawing/2014/main" val="501021465"/>
                    </a:ext>
                  </a:extLst>
                </a:gridCol>
                <a:gridCol w="370332">
                  <a:extLst>
                    <a:ext uri="{9D8B030D-6E8A-4147-A177-3AD203B41FA5}">
                      <a16:colId xmlns:a16="http://schemas.microsoft.com/office/drawing/2014/main" val="1009016892"/>
                    </a:ext>
                  </a:extLst>
                </a:gridCol>
                <a:gridCol w="370332">
                  <a:extLst>
                    <a:ext uri="{9D8B030D-6E8A-4147-A177-3AD203B41FA5}">
                      <a16:colId xmlns:a16="http://schemas.microsoft.com/office/drawing/2014/main" val="1097916495"/>
                    </a:ext>
                  </a:extLst>
                </a:gridCol>
                <a:gridCol w="329184">
                  <a:extLst>
                    <a:ext uri="{9D8B030D-6E8A-4147-A177-3AD203B41FA5}">
                      <a16:colId xmlns:a16="http://schemas.microsoft.com/office/drawing/2014/main" val="2757366807"/>
                    </a:ext>
                  </a:extLst>
                </a:gridCol>
                <a:gridCol w="329184">
                  <a:extLst>
                    <a:ext uri="{9D8B030D-6E8A-4147-A177-3AD203B41FA5}">
                      <a16:colId xmlns:a16="http://schemas.microsoft.com/office/drawing/2014/main" val="1545203032"/>
                    </a:ext>
                  </a:extLst>
                </a:gridCol>
                <a:gridCol w="329184">
                  <a:extLst>
                    <a:ext uri="{9D8B030D-6E8A-4147-A177-3AD203B41FA5}">
                      <a16:colId xmlns:a16="http://schemas.microsoft.com/office/drawing/2014/main" val="2793244371"/>
                    </a:ext>
                  </a:extLst>
                </a:gridCol>
                <a:gridCol w="329184">
                  <a:extLst>
                    <a:ext uri="{9D8B030D-6E8A-4147-A177-3AD203B41FA5}">
                      <a16:colId xmlns:a16="http://schemas.microsoft.com/office/drawing/2014/main" val="2254161870"/>
                    </a:ext>
                  </a:extLst>
                </a:gridCol>
                <a:gridCol w="329184">
                  <a:extLst>
                    <a:ext uri="{9D8B030D-6E8A-4147-A177-3AD203B41FA5}">
                      <a16:colId xmlns:a16="http://schemas.microsoft.com/office/drawing/2014/main" val="3228405531"/>
                    </a:ext>
                  </a:extLst>
                </a:gridCol>
                <a:gridCol w="329184">
                  <a:extLst>
                    <a:ext uri="{9D8B030D-6E8A-4147-A177-3AD203B41FA5}">
                      <a16:colId xmlns:a16="http://schemas.microsoft.com/office/drawing/2014/main" val="150375182"/>
                    </a:ext>
                  </a:extLst>
                </a:gridCol>
                <a:gridCol w="329184">
                  <a:extLst>
                    <a:ext uri="{9D8B030D-6E8A-4147-A177-3AD203B41FA5}">
                      <a16:colId xmlns:a16="http://schemas.microsoft.com/office/drawing/2014/main" val="1188793892"/>
                    </a:ext>
                  </a:extLst>
                </a:gridCol>
                <a:gridCol w="329184">
                  <a:extLst>
                    <a:ext uri="{9D8B030D-6E8A-4147-A177-3AD203B41FA5}">
                      <a16:colId xmlns:a16="http://schemas.microsoft.com/office/drawing/2014/main" val="663319661"/>
                    </a:ext>
                  </a:extLst>
                </a:gridCol>
                <a:gridCol w="329184">
                  <a:extLst>
                    <a:ext uri="{9D8B030D-6E8A-4147-A177-3AD203B41FA5}">
                      <a16:colId xmlns:a16="http://schemas.microsoft.com/office/drawing/2014/main" val="2809671392"/>
                    </a:ext>
                  </a:extLst>
                </a:gridCol>
                <a:gridCol w="370332">
                  <a:extLst>
                    <a:ext uri="{9D8B030D-6E8A-4147-A177-3AD203B41FA5}">
                      <a16:colId xmlns:a16="http://schemas.microsoft.com/office/drawing/2014/main" val="2161435006"/>
                    </a:ext>
                  </a:extLst>
                </a:gridCol>
                <a:gridCol w="370332">
                  <a:extLst>
                    <a:ext uri="{9D8B030D-6E8A-4147-A177-3AD203B41FA5}">
                      <a16:colId xmlns:a16="http://schemas.microsoft.com/office/drawing/2014/main" val="2624681813"/>
                    </a:ext>
                  </a:extLst>
                </a:gridCol>
                <a:gridCol w="329184">
                  <a:extLst>
                    <a:ext uri="{9D8B030D-6E8A-4147-A177-3AD203B41FA5}">
                      <a16:colId xmlns:a16="http://schemas.microsoft.com/office/drawing/2014/main" val="3072202269"/>
                    </a:ext>
                  </a:extLst>
                </a:gridCol>
                <a:gridCol w="329184">
                  <a:extLst>
                    <a:ext uri="{9D8B030D-6E8A-4147-A177-3AD203B41FA5}">
                      <a16:colId xmlns:a16="http://schemas.microsoft.com/office/drawing/2014/main" val="3812317157"/>
                    </a:ext>
                  </a:extLst>
                </a:gridCol>
                <a:gridCol w="370332">
                  <a:extLst>
                    <a:ext uri="{9D8B030D-6E8A-4147-A177-3AD203B41FA5}">
                      <a16:colId xmlns:a16="http://schemas.microsoft.com/office/drawing/2014/main" val="3237994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424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- 2018-01-21 16:00:00</a:t>
                      </a:r>
                      <a:r>
                        <a:rPr kumimoji="0" lang="en-US" sz="1000" b="0" i="0" u="none" strike="noStrike" kern="1200" cap="none" spc="0" normalizeH="0" baseline="0" noProof="0">
                          <a:ln>
                            <a:noFill/>
                          </a:ln>
                          <a:solidFill>
                            <a:prstClr val="black"/>
                          </a:solidFill>
                          <a:effectLst/>
                          <a:uLnTx/>
                          <a:uFillTx/>
                          <a:latin typeface="+mn-lt"/>
                          <a:ea typeface="+mn-ea"/>
                          <a:cs typeface="+mn-cs"/>
                        </a:rPr>
                        <a:t>
What if you treated yourself like your favorite celebrity? Be your own super fan and get comfortable in your skin with a full coverage, 24h wear, velvety matte-finished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369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- 2018-01-20 16:00:01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kissing lowers stress, increases endorphin and boosts immunity? In 2018, kiss more! Make it a kiss in radiant red Isabella!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9051333"/>
                  </a:ext>
                </a:extLst>
              </a:tr>
            </a:tbl>
          </a:graphicData>
        </a:graphic>
      </p:graphicFrame>
      <p:sp>
        <p:nvSpPr>
          <p:cNvPr id="4" name="Text Placeholder 3">
            <a:extLst>
              <a:ext uri="{FF2B5EF4-FFF2-40B4-BE49-F238E27FC236}">
                <a16:creationId xmlns:a16="http://schemas.microsoft.com/office/drawing/2014/main" id="{92C667EB-86CB-4E5C-AACA-0F1411CD9CBD}"/>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2858401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584E-16E4-4346-B8F6-74EF8D7E01E8}"/>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539F62F1-993B-42B5-BF13-34550FC661E0}"/>
              </a:ext>
            </a:extLst>
          </p:cNvPr>
          <p:cNvGraphicFramePr>
            <a:graphicFrameLocks noGrp="1"/>
          </p:cNvGraphicFramePr>
          <p:nvPr>
            <p:ph type="tbl" sz="quarter" idx="13"/>
            <p:extLst>
              <p:ext uri="{D42A27DB-BD31-4B8C-83A1-F6EECF244321}">
                <p14:modId xmlns:p14="http://schemas.microsoft.com/office/powerpoint/2010/main" val="364756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3476357"/>
                    </a:ext>
                  </a:extLst>
                </a:gridCol>
                <a:gridCol w="370332">
                  <a:extLst>
                    <a:ext uri="{9D8B030D-6E8A-4147-A177-3AD203B41FA5}">
                      <a16:colId xmlns:a16="http://schemas.microsoft.com/office/drawing/2014/main" val="1621129760"/>
                    </a:ext>
                  </a:extLst>
                </a:gridCol>
                <a:gridCol w="370332">
                  <a:extLst>
                    <a:ext uri="{9D8B030D-6E8A-4147-A177-3AD203B41FA5}">
                      <a16:colId xmlns:a16="http://schemas.microsoft.com/office/drawing/2014/main" val="822745383"/>
                    </a:ext>
                  </a:extLst>
                </a:gridCol>
                <a:gridCol w="370332">
                  <a:extLst>
                    <a:ext uri="{9D8B030D-6E8A-4147-A177-3AD203B41FA5}">
                      <a16:colId xmlns:a16="http://schemas.microsoft.com/office/drawing/2014/main" val="2214103587"/>
                    </a:ext>
                  </a:extLst>
                </a:gridCol>
                <a:gridCol w="329184">
                  <a:extLst>
                    <a:ext uri="{9D8B030D-6E8A-4147-A177-3AD203B41FA5}">
                      <a16:colId xmlns:a16="http://schemas.microsoft.com/office/drawing/2014/main" val="230414100"/>
                    </a:ext>
                  </a:extLst>
                </a:gridCol>
                <a:gridCol w="329184">
                  <a:extLst>
                    <a:ext uri="{9D8B030D-6E8A-4147-A177-3AD203B41FA5}">
                      <a16:colId xmlns:a16="http://schemas.microsoft.com/office/drawing/2014/main" val="2717072032"/>
                    </a:ext>
                  </a:extLst>
                </a:gridCol>
                <a:gridCol w="329184">
                  <a:extLst>
                    <a:ext uri="{9D8B030D-6E8A-4147-A177-3AD203B41FA5}">
                      <a16:colId xmlns:a16="http://schemas.microsoft.com/office/drawing/2014/main" val="3021129794"/>
                    </a:ext>
                  </a:extLst>
                </a:gridCol>
                <a:gridCol w="329184">
                  <a:extLst>
                    <a:ext uri="{9D8B030D-6E8A-4147-A177-3AD203B41FA5}">
                      <a16:colId xmlns:a16="http://schemas.microsoft.com/office/drawing/2014/main" val="1230659862"/>
                    </a:ext>
                  </a:extLst>
                </a:gridCol>
                <a:gridCol w="329184">
                  <a:extLst>
                    <a:ext uri="{9D8B030D-6E8A-4147-A177-3AD203B41FA5}">
                      <a16:colId xmlns:a16="http://schemas.microsoft.com/office/drawing/2014/main" val="709621987"/>
                    </a:ext>
                  </a:extLst>
                </a:gridCol>
                <a:gridCol w="329184">
                  <a:extLst>
                    <a:ext uri="{9D8B030D-6E8A-4147-A177-3AD203B41FA5}">
                      <a16:colId xmlns:a16="http://schemas.microsoft.com/office/drawing/2014/main" val="844458401"/>
                    </a:ext>
                  </a:extLst>
                </a:gridCol>
                <a:gridCol w="329184">
                  <a:extLst>
                    <a:ext uri="{9D8B030D-6E8A-4147-A177-3AD203B41FA5}">
                      <a16:colId xmlns:a16="http://schemas.microsoft.com/office/drawing/2014/main" val="2746872561"/>
                    </a:ext>
                  </a:extLst>
                </a:gridCol>
                <a:gridCol w="329184">
                  <a:extLst>
                    <a:ext uri="{9D8B030D-6E8A-4147-A177-3AD203B41FA5}">
                      <a16:colId xmlns:a16="http://schemas.microsoft.com/office/drawing/2014/main" val="3996408986"/>
                    </a:ext>
                  </a:extLst>
                </a:gridCol>
                <a:gridCol w="329184">
                  <a:extLst>
                    <a:ext uri="{9D8B030D-6E8A-4147-A177-3AD203B41FA5}">
                      <a16:colId xmlns:a16="http://schemas.microsoft.com/office/drawing/2014/main" val="3567523761"/>
                    </a:ext>
                  </a:extLst>
                </a:gridCol>
                <a:gridCol w="370332">
                  <a:extLst>
                    <a:ext uri="{9D8B030D-6E8A-4147-A177-3AD203B41FA5}">
                      <a16:colId xmlns:a16="http://schemas.microsoft.com/office/drawing/2014/main" val="1871572093"/>
                    </a:ext>
                  </a:extLst>
                </a:gridCol>
                <a:gridCol w="370332">
                  <a:extLst>
                    <a:ext uri="{9D8B030D-6E8A-4147-A177-3AD203B41FA5}">
                      <a16:colId xmlns:a16="http://schemas.microsoft.com/office/drawing/2014/main" val="119953882"/>
                    </a:ext>
                  </a:extLst>
                </a:gridCol>
                <a:gridCol w="329184">
                  <a:extLst>
                    <a:ext uri="{9D8B030D-6E8A-4147-A177-3AD203B41FA5}">
                      <a16:colId xmlns:a16="http://schemas.microsoft.com/office/drawing/2014/main" val="3097724826"/>
                    </a:ext>
                  </a:extLst>
                </a:gridCol>
                <a:gridCol w="329184">
                  <a:extLst>
                    <a:ext uri="{9D8B030D-6E8A-4147-A177-3AD203B41FA5}">
                      <a16:colId xmlns:a16="http://schemas.microsoft.com/office/drawing/2014/main" val="547036979"/>
                    </a:ext>
                  </a:extLst>
                </a:gridCol>
                <a:gridCol w="370332">
                  <a:extLst>
                    <a:ext uri="{9D8B030D-6E8A-4147-A177-3AD203B41FA5}">
                      <a16:colId xmlns:a16="http://schemas.microsoft.com/office/drawing/2014/main" val="149033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032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Lancôme - 2018-01-19 16:00:00</a:t>
                      </a:r>
                      <a:r>
                        <a:rPr kumimoji="0" lang="en-US" sz="1000" b="0" i="0" u="none" strike="noStrike" kern="1200" cap="none" spc="0" normalizeH="0" baseline="0" noProof="0">
                          <a:ln>
                            <a:noFill/>
                          </a:ln>
                          <a:solidFill>
                            <a:prstClr val="black"/>
                          </a:solidFill>
                          <a:effectLst/>
                          <a:uLnTx/>
                          <a:uFillTx/>
                          <a:latin typeface="+mn-lt"/>
                          <a:ea typeface="+mn-ea"/>
                          <a:cs typeface="+mn-cs"/>
                        </a:rPr>
                        <a:t>
New Year's Resolution #1: don't make any New Year's Resolutions. This year, trade the diets and the detoxes for positive attitude, a calm mind and a bold new Lancome look for a glowing 2018! Get the look with L'absolu rouge lipstick, Teint Idole Ultra foundation, Grandiose mascara and Ombre Hypnose!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4946733"/>
                  </a:ext>
                </a:extLst>
              </a:tr>
            </a:tbl>
          </a:graphicData>
        </a:graphic>
      </p:graphicFrame>
      <p:sp>
        <p:nvSpPr>
          <p:cNvPr id="4" name="Text Placeholder 3">
            <a:extLst>
              <a:ext uri="{FF2B5EF4-FFF2-40B4-BE49-F238E27FC236}">
                <a16:creationId xmlns:a16="http://schemas.microsoft.com/office/drawing/2014/main" id="{264E31F2-FAB6-4CEA-A9D3-A4DABD822888}"/>
              </a:ext>
            </a:extLst>
          </p:cNvPr>
          <p:cNvSpPr>
            <a:spLocks noGrp="1"/>
          </p:cNvSpPr>
          <p:nvPr>
            <p:ph type="body" sz="quarter" idx="14"/>
          </p:nvPr>
        </p:nvSpPr>
        <p:spPr/>
        <p:txBody>
          <a:bodyPr/>
          <a:lstStyle/>
          <a:p>
            <a:r>
              <a:rPr lang="en-US"/>
              <a:t>02/01/2017 - 03/31/2018</a:t>
            </a:r>
          </a:p>
        </p:txBody>
      </p:sp>
    </p:spTree>
    <p:extLst>
      <p:ext uri="{BB962C8B-B14F-4D97-AF65-F5344CB8AC3E}">
        <p14:creationId xmlns:p14="http://schemas.microsoft.com/office/powerpoint/2010/main" val="644134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996</Words>
  <Application>Microsoft Office PowerPoint</Application>
  <PresentationFormat>On-screen Show (4:3)</PresentationFormat>
  <Paragraphs>670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2018-03-15T17:52:14Z</dcterms:created>
  <dcterms:modified xsi:type="dcterms:W3CDTF">2018-03-15T18:02:32Z</dcterms:modified>
</cp:coreProperties>
</file>