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mcdonaldsleb (McDonald's Lebanon)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Sheet1!$A$2:$A$425</c:f>
              <c:numCache>
                <c:formatCode>m/d/yyyy</c:formatCode>
                <c:ptCount val="424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</c:numCache>
            </c:numRef>
          </c:cat>
          <c:val>
            <c:numRef>
              <c:f>Sheet1!$B$2:$B$425</c:f>
              <c:numCache>
                <c:formatCode>General</c:formatCode>
                <c:ptCount val="424"/>
                <c:pt idx="337">
                  <c:v>33137</c:v>
                </c:pt>
                <c:pt idx="338">
                  <c:v>33154</c:v>
                </c:pt>
                <c:pt idx="339">
                  <c:v>33177</c:v>
                </c:pt>
                <c:pt idx="340">
                  <c:v>33205</c:v>
                </c:pt>
                <c:pt idx="341">
                  <c:v>33451</c:v>
                </c:pt>
                <c:pt idx="342">
                  <c:v>33493</c:v>
                </c:pt>
                <c:pt idx="343">
                  <c:v>33506</c:v>
                </c:pt>
                <c:pt idx="344">
                  <c:v>33517</c:v>
                </c:pt>
                <c:pt idx="345">
                  <c:v>33529</c:v>
                </c:pt>
                <c:pt idx="346">
                  <c:v>33562</c:v>
                </c:pt>
                <c:pt idx="347">
                  <c:v>33589</c:v>
                </c:pt>
                <c:pt idx="348">
                  <c:v>33614</c:v>
                </c:pt>
                <c:pt idx="349">
                  <c:v>33643</c:v>
                </c:pt>
                <c:pt idx="350">
                  <c:v>33672</c:v>
                </c:pt>
                <c:pt idx="351">
                  <c:v>33696</c:v>
                </c:pt>
                <c:pt idx="352">
                  <c:v>33719</c:v>
                </c:pt>
                <c:pt idx="353">
                  <c:v>33749</c:v>
                </c:pt>
                <c:pt idx="354">
                  <c:v>33783</c:v>
                </c:pt>
                <c:pt idx="355">
                  <c:v>33804</c:v>
                </c:pt>
                <c:pt idx="356">
                  <c:v>33825</c:v>
                </c:pt>
                <c:pt idx="357">
                  <c:v>33844</c:v>
                </c:pt>
                <c:pt idx="358">
                  <c:v>33855</c:v>
                </c:pt>
                <c:pt idx="359">
                  <c:v>33879</c:v>
                </c:pt>
                <c:pt idx="360">
                  <c:v>33911</c:v>
                </c:pt>
                <c:pt idx="361">
                  <c:v>33938</c:v>
                </c:pt>
                <c:pt idx="362">
                  <c:v>33941</c:v>
                </c:pt>
                <c:pt idx="363">
                  <c:v>33965</c:v>
                </c:pt>
                <c:pt idx="364">
                  <c:v>33975</c:v>
                </c:pt>
                <c:pt idx="365">
                  <c:v>33991</c:v>
                </c:pt>
                <c:pt idx="366">
                  <c:v>33999</c:v>
                </c:pt>
                <c:pt idx="367">
                  <c:v>34017</c:v>
                </c:pt>
                <c:pt idx="368">
                  <c:v>34055</c:v>
                </c:pt>
                <c:pt idx="369">
                  <c:v>34108</c:v>
                </c:pt>
                <c:pt idx="370">
                  <c:v>34149</c:v>
                </c:pt>
                <c:pt idx="371">
                  <c:v>34190</c:v>
                </c:pt>
                <c:pt idx="372">
                  <c:v>34226</c:v>
                </c:pt>
                <c:pt idx="373">
                  <c:v>34264</c:v>
                </c:pt>
                <c:pt idx="374">
                  <c:v>34307</c:v>
                </c:pt>
                <c:pt idx="375">
                  <c:v>34336</c:v>
                </c:pt>
                <c:pt idx="376">
                  <c:v>34375</c:v>
                </c:pt>
                <c:pt idx="377">
                  <c:v>34414</c:v>
                </c:pt>
                <c:pt idx="378">
                  <c:v>34444</c:v>
                </c:pt>
                <c:pt idx="379">
                  <c:v>34517</c:v>
                </c:pt>
                <c:pt idx="380">
                  <c:v>34559</c:v>
                </c:pt>
                <c:pt idx="381">
                  <c:v>34604</c:v>
                </c:pt>
                <c:pt idx="382">
                  <c:v>34661</c:v>
                </c:pt>
                <c:pt idx="383">
                  <c:v>34703</c:v>
                </c:pt>
                <c:pt idx="384">
                  <c:v>34973</c:v>
                </c:pt>
                <c:pt idx="385">
                  <c:v>35099</c:v>
                </c:pt>
                <c:pt idx="386">
                  <c:v>35146</c:v>
                </c:pt>
                <c:pt idx="387">
                  <c:v>35196</c:v>
                </c:pt>
                <c:pt idx="388">
                  <c:v>35236</c:v>
                </c:pt>
                <c:pt idx="389">
                  <c:v>35265</c:v>
                </c:pt>
                <c:pt idx="390">
                  <c:v>35310</c:v>
                </c:pt>
                <c:pt idx="391">
                  <c:v>35371</c:v>
                </c:pt>
                <c:pt idx="392">
                  <c:v>35444</c:v>
                </c:pt>
                <c:pt idx="393">
                  <c:v>35530</c:v>
                </c:pt>
                <c:pt idx="394">
                  <c:v>35623</c:v>
                </c:pt>
                <c:pt idx="395">
                  <c:v>35691</c:v>
                </c:pt>
                <c:pt idx="396">
                  <c:v>35710</c:v>
                </c:pt>
                <c:pt idx="397">
                  <c:v>35738</c:v>
                </c:pt>
                <c:pt idx="398">
                  <c:v>35779</c:v>
                </c:pt>
                <c:pt idx="399">
                  <c:v>35809</c:v>
                </c:pt>
                <c:pt idx="400">
                  <c:v>35862</c:v>
                </c:pt>
                <c:pt idx="401">
                  <c:v>35894</c:v>
                </c:pt>
                <c:pt idx="402">
                  <c:v>35925</c:v>
                </c:pt>
                <c:pt idx="403">
                  <c:v>35943</c:v>
                </c:pt>
                <c:pt idx="404">
                  <c:v>35989</c:v>
                </c:pt>
                <c:pt idx="405">
                  <c:v>36022</c:v>
                </c:pt>
                <c:pt idx="406">
                  <c:v>36056</c:v>
                </c:pt>
                <c:pt idx="407">
                  <c:v>36097</c:v>
                </c:pt>
                <c:pt idx="408">
                  <c:v>36183</c:v>
                </c:pt>
                <c:pt idx="409">
                  <c:v>36278</c:v>
                </c:pt>
                <c:pt idx="410">
                  <c:v>36333</c:v>
                </c:pt>
                <c:pt idx="411">
                  <c:v>36386</c:v>
                </c:pt>
                <c:pt idx="412">
                  <c:v>36459</c:v>
                </c:pt>
                <c:pt idx="413">
                  <c:v>36541</c:v>
                </c:pt>
                <c:pt idx="414">
                  <c:v>36615</c:v>
                </c:pt>
                <c:pt idx="415">
                  <c:v>36667</c:v>
                </c:pt>
                <c:pt idx="416">
                  <c:v>36708</c:v>
                </c:pt>
                <c:pt idx="417">
                  <c:v>36752</c:v>
                </c:pt>
                <c:pt idx="418">
                  <c:v>36822</c:v>
                </c:pt>
                <c:pt idx="419">
                  <c:v>36876</c:v>
                </c:pt>
                <c:pt idx="420">
                  <c:v>36955</c:v>
                </c:pt>
                <c:pt idx="421">
                  <c:v>37010</c:v>
                </c:pt>
                <c:pt idx="422">
                  <c:v>37040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CF-4CD8-854C-EE78FA17B9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309760"/>
        <c:axId val="346311072"/>
      </c:lineChart>
      <c:dateAx>
        <c:axId val="346309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11072"/>
        <c:crosses val="autoZero"/>
        <c:auto val="1"/>
        <c:lblOffset val="100"/>
        <c:baseTimeUnit val="days"/>
      </c:dateAx>
      <c:valAx>
        <c:axId val="34631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0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60808-C0D3-4023-B573-CDA246CBF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B62E43-ECF5-4720-969F-6CC3FEE32B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49143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D90044-99CD-4C93-A9E9-A1BF32438F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9CE70-9F34-43EB-B2A5-7516D531F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6385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2018-02-27T14:50:53Z</dcterms:created>
  <dcterms:modified xsi:type="dcterms:W3CDTF">2018-02-27T14:50:57Z</dcterms:modified>
</cp:coreProperties>
</file>