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76" autoAdjust="0"/>
    <p:restoredTop sz="94692" autoAdjust="0"/>
  </p:normalViewPr>
  <p:slideViewPr>
    <p:cSldViewPr snapToGrid="0">
      <p:cViewPr varScale="1">
        <p:scale>
          <a:sx n="40" d="100"/>
          <a:sy n="40" d="100"/>
        </p:scale>
        <p:origin x="66" y="82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whiskyrocksjordan (Whisky Rocks)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43009</c:v>
                </c:pt>
                <c:pt idx="1">
                  <c:v>43040</c:v>
                </c:pt>
                <c:pt idx="2">
                  <c:v>43070</c:v>
                </c:pt>
                <c:pt idx="3">
                  <c:v>43101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1141</c:v>
                </c:pt>
                <c:pt idx="1">
                  <c:v>1260</c:v>
                </c:pt>
                <c:pt idx="2">
                  <c:v>1352</c:v>
                </c:pt>
                <c:pt idx="3">
                  <c:v>1476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63-486A-B362-73F3C39F41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650048"/>
        <c:axId val="246296096"/>
      </c:lineChart>
      <c:dateAx>
        <c:axId val="247650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296096"/>
        <c:crosses val="autoZero"/>
        <c:auto val="1"/>
        <c:lblOffset val="100"/>
        <c:baseTimeUnit val="months"/>
      </c:dateAx>
      <c:valAx>
        <c:axId val="246296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5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E01F2-EF8B-479A-944A-6A1628F3E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973A66-F736-41FA-AF91-B73795679F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94164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E1D59F-2F99-475A-8CAD-5FC72A5E8B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82037-C3BC-4C8D-9189-E1C8639C2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0102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2018-02-20T17:51:24Z</dcterms:created>
  <dcterms:modified xsi:type="dcterms:W3CDTF">2018-02-20T17:51:28Z</dcterms:modified>
</cp:coreProperties>
</file>