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2D78F-9830-4D15-8DB7-8C18BBE99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76AB6-D9FD-4BEB-BE7C-5F63517C4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97290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078417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91519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31858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7641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181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1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77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79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27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24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2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78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4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86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049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07355-A4F3-40F2-856F-4F963AA7D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48102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12B8-2F43-467C-829A-B9E57F1FA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1F262-BE6B-44A3-9158-7C094385E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697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43582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902130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28525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681410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2909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88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80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40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24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47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7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17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49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9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4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399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B28F4-3000-4495-9477-CCDC02BFE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5217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17AA-6703-4E12-92EB-E0C8941DB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1A750-9F38-4AA1-8BA3-4956E4517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337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296394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38858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69680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90278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3741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47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54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6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55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70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47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4F219-8DB3-498C-9A07-397F9084A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95538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258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2018-02-07T08:14:32Z</dcterms:created>
  <dcterms:modified xsi:type="dcterms:W3CDTF">2018-02-07T08:15:19Z</dcterms:modified>
</cp:coreProperties>
</file>