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51B60-592B-4254-9A09-BDD97764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C510E-A667-4308-AB97-287A436C4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562017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91088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285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164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41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320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087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3368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348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9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- 2018-01-29 13:16:55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us every Thursday at Rise Dubai Creek Harbour at 7:30 PM and enjoy a free movie with Reel Cinemas.
8th of February: King Arthur (PG-13)
15th of February: Inception (PG-13)
22nd of February: The Martian (PG-13)
1st of March: Sully (PG-13)
For more information visit our website: https://risedubaicreekharbour.com/thismonth/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0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- 2018-01-25 17:42:07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‪Cozy nature retreats just a few minutes away from your luxurious #GolfPlace home! Register your interest: bit.ly/GolfPlaceEN #LaunchingToday‬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2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- 2018-01-22 18:16:19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Tee off to the green horizon in Golf Place, a premium collection of residences offering a true country club lifestyle. Launching: Thursday 25 Jan. Register your interest: bit.ly/GolfPlaceEN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54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0220A-096C-45D5-B971-2565E9853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31268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F8EC-846E-43B5-9A5F-04CFCEE85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62D34-6456-42DF-B1D4-885E5FA11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466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72184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309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033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57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252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446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088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144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62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- 2018-01-14 12:33:44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Launching Sat 20 Jan: Live with the beauty of the sea all around you at #BeachVista, 1-4 bedroom apartments rising above the crystal-blue waters of the Arabian Gulf! Register: bit.ly/BeachVistaEN #EmaarBeachfront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7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- 2018-01-09 17:26:25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Where city life meets beach vibes! #EmaarBeachfront #ComingSoon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4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- 2018-01-06 16:15:54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GOOD NEWS! Bright city just got even brighter. Due to the high demand, Burj Khalifa’s laser show will be extended until 31st March. 
📷: Abdullah Al Buqaish Burj Khalifa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41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- 2018-01-01 13:57:50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everyone to be able to enjoy the full Guinness World Record-breaking #LightUp2018 experience, we will be featuring the full show daily at 10pm from tonight until Saturday 6 Jan! 📷: Dubaiieye Guinness World Records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95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- 2018-01-01 02:16:39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New Year! Here are the highlights of #LightUp2018 celebrations in Downtown Dubai! 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396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E1DFC-41AD-457B-ACF8-3C72C3250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9847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2F580-7FF3-4885-BC32-0B7D118D5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84DFC-113A-4688-BF25-6677FE4B41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953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0827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689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174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200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53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919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3474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74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9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- 2017-12-29 20:29:37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Only 2 days separate us from #MyDubaiNewYear! Are you excited to see Burj Khalifa #LightUp2018?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93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- 2017-12-27 20:08:04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 DAYS TO GO! Join our #MyDubaiNewYear celebrations in Downtown Dubai or watch us live on MyDubaiNewYear.com! #LightUp2018 Downtown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60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- 2017-12-24 11:17:46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glimpse of the morning fog! #DowntownDubai #GoodMorning 📷: pixelville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8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- 2017-12-23 16:43:34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new game-changer in the making! #DubaiCreekTower #ConstructionUpdate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- 2017-12-22 14:17:18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celebrating #MyDubaiNewYear with us? Join us in Downtown Dubai by 6pm or watch live as we #LightUp2018 on MyDubaiNewYear.com!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98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- 2017-12-21 16:42:24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in the future with The Centre of Now as your backdrop! #DubaiCreekHarbour #DowntownDubai 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26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921FF-9021-4412-9079-3941108E3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26176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69613-CC4C-4DC7-86A6-1AA8C388B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A53CF-3945-4690-99BC-A312A2163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302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68754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506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253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080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8764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291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914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150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54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- 2017-12-20 15:29:27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When global sounds and flavours meet Dubai’s most sensational view! #RiseDubaiCreekHarbour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48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- 2017-12-19 14:39:05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#MyDubaiNewYear celebrations will take you by surprise! Wherever you are in the world, watch us #LightUp2018 on MyDubaiNewYear.com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53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- 2017-12-18 15:15:27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Here’s what it takes to put together a record-breaking show and bring the most sensational night to life! #MyDubaiNewYear #BehindTheScenes #LightUp2018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9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- 2017-12-16 15:54:20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lies between vision and reality! #DubaiCreekTower #ConstructionUpdate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0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- 2017-12-15 13:01:54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Witness as we #LightUp2018 &amp; attempt an official Guinness World Records title this #MyDubaiNewYear in Downtown 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8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- 2017-12-13 20:01:52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up close and personal with a splashy dancing show as you step into #TheDubaiFountain Boardwalk! Downtown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862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12B85-C6CF-4675-92D6-C4FBC118D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3859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81A9D-0F26-4403-89BF-660B029A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674FA-2C63-4FD6-9916-DBDE492DD4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1575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6972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000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526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6284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163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382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881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6174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02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- 2017-12-12 16:02:27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year, new show &amp; new dazzling surprises in store! Like if you're in #MyDubaiNewYear spirit! #LightUp2018! #StayTuned Downtown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41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- 2017-12-11 19:10:12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unique architectural masterpiece for everyone to admire! #DubaiCreekTower #BrightFuture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9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- 2017-12-10 19:03:07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creekside paradise waiting to be discovered! Register: bit.ly/IslandParkEN #IslandPark I #DubaiCreekHarbour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77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- 2017-12-09 19:20:52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Burj Khalifa is set to steal the show &amp; #LightUp2018! Are you ready for this #MyDubaiNewYear? Downtown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24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Emaar Dubai - 2017-12-08 14:00:02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serenity of the green outdoors mixed with a bustling boulevard at #IslandPark I. Find out more: bit.ly/IslandParkEN #DubaiCreekHarbour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44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A8AE0-6434-4D3F-AEB1-5957FD241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851743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455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5</dc:title>
  <dc:creator>Administrator</dc:creator>
  <cp:lastModifiedBy>Administrator</cp:lastModifiedBy>
  <cp:revision>1</cp:revision>
  <dcterms:created xsi:type="dcterms:W3CDTF">2018-02-06T07:05:09Z</dcterms:created>
  <dcterms:modified xsi:type="dcterms:W3CDTF">2018-02-06T07:07:11Z</dcterms:modified>
</cp:coreProperties>
</file>