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  <c:pt idx="5">
                  <c:v>95845</c:v>
                </c:pt>
                <c:pt idx="6">
                  <c:v>99355</c:v>
                </c:pt>
                <c:pt idx="7">
                  <c:v>104618</c:v>
                </c:pt>
                <c:pt idx="8">
                  <c:v>108814</c:v>
                </c:pt>
                <c:pt idx="9">
                  <c:v>112128</c:v>
                </c:pt>
                <c:pt idx="10">
                  <c:v>114204</c:v>
                </c:pt>
                <c:pt idx="11">
                  <c:v>115462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96-4D99-AE24-E605FF338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55208"/>
        <c:axId val="288555536"/>
      </c:lineChart>
      <c:dateAx>
        <c:axId val="28855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55536"/>
        <c:crosses val="autoZero"/>
        <c:auto val="1"/>
        <c:lblOffset val="100"/>
        <c:baseTimeUnit val="months"/>
      </c:dateAx>
      <c:valAx>
        <c:axId val="28855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5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716F-F90D-40C2-ACC6-4FE90006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76E5B-1EB6-4DE8-B188-92A06E5FA6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7431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93AEA-48F5-4401-9844-456B4B8AE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CF26C-197A-4DD7-8CF1-B7219ED98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21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2018-01-10T16:57:56Z</dcterms:created>
  <dcterms:modified xsi:type="dcterms:W3CDTF">2018-01-10T16:57:59Z</dcterms:modified>
</cp:coreProperties>
</file>