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82104</c:v>
                </c:pt>
                <c:pt idx="1">
                  <c:v>84690</c:v>
                </c:pt>
                <c:pt idx="2">
                  <c:v>87557</c:v>
                </c:pt>
                <c:pt idx="3">
                  <c:v>90019</c:v>
                </c:pt>
                <c:pt idx="4">
                  <c:v>92551</c:v>
                </c:pt>
                <c:pt idx="5">
                  <c:v>95845</c:v>
                </c:pt>
                <c:pt idx="6">
                  <c:v>99355</c:v>
                </c:pt>
                <c:pt idx="7">
                  <c:v>104618</c:v>
                </c:pt>
                <c:pt idx="8">
                  <c:v>108814</c:v>
                </c:pt>
                <c:pt idx="9">
                  <c:v>112128</c:v>
                </c:pt>
                <c:pt idx="10">
                  <c:v>114204</c:v>
                </c:pt>
                <c:pt idx="11">
                  <c:v>115462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D2-4E55-960C-A1EAFFB0E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464048"/>
        <c:axId val="278467984"/>
      </c:lineChart>
      <c:dateAx>
        <c:axId val="278464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67984"/>
        <c:crosses val="autoZero"/>
        <c:auto val="1"/>
        <c:lblOffset val="100"/>
        <c:baseTimeUnit val="months"/>
      </c:dateAx>
      <c:valAx>
        <c:axId val="27846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6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50CFA-3675-4A4B-A728-06C76D0A8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0C5DC6-F1C1-48EB-BCBF-1E7C9ED267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112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FD87B-3C62-4A93-8242-228C6BEBE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7DB26-66BD-408C-AF2A-220C7B68D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9953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2018-01-10T16:47:17Z</dcterms:created>
  <dcterms:modified xsi:type="dcterms:W3CDTF">2018-01-10T16:47:20Z</dcterms:modified>
</cp:coreProperties>
</file>