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5E6B-414B-A135-F3BC706FB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881272"/>
        <c:axId val="286875696"/>
      </c:lineChart>
      <c:catAx>
        <c:axId val="28688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75696"/>
        <c:crosses val="autoZero"/>
        <c:auto val="1"/>
        <c:lblAlgn val="ctr"/>
        <c:lblOffset val="100"/>
        <c:noMultiLvlLbl val="0"/>
      </c:catAx>
      <c:valAx>
        <c:axId val="28687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8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51EB7-50F5-4A5A-93AD-1A141DFF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01B237-19F3-40FF-BC47-63E9C9A240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6389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41D69-686B-4CAA-9B3B-EDCB9C8A2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6597D-1822-4E27-BF08-338AB3B5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200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2018-01-10T16:46:33Z</dcterms:created>
  <dcterms:modified xsi:type="dcterms:W3CDTF">2018-01-10T16:46:36Z</dcterms:modified>
</cp:coreProperties>
</file>