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E-45EC-B1A6-7DB5448277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18</c:v>
                </c:pt>
                <c:pt idx="2">
                  <c:v>32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FE-45EC-B1A6-7DB5448277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FE-45EC-B1A6-7DB5448277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FE-45EC-B1A6-7DB5448277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669968"/>
        <c:axId val="283664720"/>
      </c:barChart>
      <c:catAx>
        <c:axId val="28366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4720"/>
        <c:crosses val="autoZero"/>
        <c:auto val="1"/>
        <c:lblAlgn val="ctr"/>
        <c:lblOffset val="100"/>
        <c:noMultiLvlLbl val="0"/>
      </c:catAx>
      <c:valAx>
        <c:axId val="28366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599D-23E9-483E-BC18-5FDA832A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67F0D-D436-4C8C-A78B-DE12E4F43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350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C6DEB-4A60-4C94-A786-474539D3E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3BA48-E608-452C-A789-D471BFD55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88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2018-01-10T16:42:54Z</dcterms:created>
  <dcterms:modified xsi:type="dcterms:W3CDTF">2018-01-10T16:42:58Z</dcterms:modified>
</cp:coreProperties>
</file>