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5231</c:v>
                </c:pt>
                <c:pt idx="1">
                  <c:v>8270</c:v>
                </c:pt>
                <c:pt idx="2">
                  <c:v>5152</c:v>
                </c:pt>
                <c:pt idx="3">
                  <c:v>7181</c:v>
                </c:pt>
                <c:pt idx="4">
                  <c:v>5322</c:v>
                </c:pt>
                <c:pt idx="5">
                  <c:v>2853</c:v>
                </c:pt>
                <c:pt idx="6">
                  <c:v>3345</c:v>
                </c:pt>
                <c:pt idx="7">
                  <c:v>6478</c:v>
                </c:pt>
                <c:pt idx="8">
                  <c:v>7157</c:v>
                </c:pt>
                <c:pt idx="9">
                  <c:v>4540</c:v>
                </c:pt>
                <c:pt idx="10">
                  <c:v>1806</c:v>
                </c:pt>
                <c:pt idx="11">
                  <c:v>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F3-4570-8312-725A1C34D7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4344</c:v>
                </c:pt>
                <c:pt idx="1">
                  <c:v>353</c:v>
                </c:pt>
                <c:pt idx="2">
                  <c:v>439</c:v>
                </c:pt>
                <c:pt idx="3">
                  <c:v>81</c:v>
                </c:pt>
                <c:pt idx="4">
                  <c:v>447</c:v>
                </c:pt>
                <c:pt idx="5">
                  <c:v>213</c:v>
                </c:pt>
                <c:pt idx="6">
                  <c:v>5723</c:v>
                </c:pt>
                <c:pt idx="7">
                  <c:v>94</c:v>
                </c:pt>
                <c:pt idx="8">
                  <c:v>138</c:v>
                </c:pt>
                <c:pt idx="9">
                  <c:v>57</c:v>
                </c:pt>
                <c:pt idx="10">
                  <c:v>1343</c:v>
                </c:pt>
                <c:pt idx="11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F3-4570-8312-725A1C34D7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88</c:v>
                </c:pt>
                <c:pt idx="4">
                  <c:v>70</c:v>
                </c:pt>
                <c:pt idx="5">
                  <c:v>112</c:v>
                </c:pt>
                <c:pt idx="6">
                  <c:v>63</c:v>
                </c:pt>
                <c:pt idx="7">
                  <c:v>100</c:v>
                </c:pt>
                <c:pt idx="8">
                  <c:v>104</c:v>
                </c:pt>
                <c:pt idx="9">
                  <c:v>22</c:v>
                </c:pt>
                <c:pt idx="10">
                  <c:v>127</c:v>
                </c:pt>
                <c:pt idx="11">
                  <c:v>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F3-4570-8312-725A1C34D7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5672</c:v>
                </c:pt>
                <c:pt idx="1">
                  <c:v>1423</c:v>
                </c:pt>
                <c:pt idx="2">
                  <c:v>672</c:v>
                </c:pt>
                <c:pt idx="3">
                  <c:v>926</c:v>
                </c:pt>
                <c:pt idx="4">
                  <c:v>1504</c:v>
                </c:pt>
                <c:pt idx="5">
                  <c:v>563</c:v>
                </c:pt>
                <c:pt idx="6">
                  <c:v>793</c:v>
                </c:pt>
                <c:pt idx="7">
                  <c:v>297</c:v>
                </c:pt>
                <c:pt idx="8">
                  <c:v>819</c:v>
                </c:pt>
                <c:pt idx="9">
                  <c:v>1557</c:v>
                </c:pt>
                <c:pt idx="10">
                  <c:v>241</c:v>
                </c:pt>
                <c:pt idx="11">
                  <c:v>2559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F3-4570-8312-725A1C34D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323984"/>
        <c:axId val="211321688"/>
      </c:lineChart>
      <c:dateAx>
        <c:axId val="211323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21688"/>
        <c:crosses val="autoZero"/>
        <c:auto val="1"/>
        <c:lblOffset val="100"/>
        <c:baseTimeUnit val="months"/>
      </c:dateAx>
      <c:valAx>
        <c:axId val="21132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2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3C1C6-EFC3-470F-BF0B-72765FE22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9E4A2E-A049-4B25-BF43-C153F7AB6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3043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0B4A2-85C8-4CD0-9CE8-8F75C658D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F26F7-1C79-4A7C-A175-DA6C9DAC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39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2018-01-10T16:38:34Z</dcterms:created>
  <dcterms:modified xsi:type="dcterms:W3CDTF">2018-01-10T16:38:38Z</dcterms:modified>
</cp:coreProperties>
</file>