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14</c:v>
                </c:pt>
                <c:pt idx="1">
                  <c:v>14</c:v>
                </c:pt>
                <c:pt idx="2">
                  <c:v>20</c:v>
                </c:pt>
                <c:pt idx="3">
                  <c:v>18</c:v>
                </c:pt>
                <c:pt idx="4">
                  <c:v>23</c:v>
                </c:pt>
                <c:pt idx="5">
                  <c:v>16</c:v>
                </c:pt>
                <c:pt idx="6">
                  <c:v>11</c:v>
                </c:pt>
                <c:pt idx="7">
                  <c:v>9</c:v>
                </c:pt>
                <c:pt idx="8">
                  <c:v>23</c:v>
                </c:pt>
                <c:pt idx="9">
                  <c:v>5</c:v>
                </c:pt>
                <c:pt idx="10">
                  <c:v>4</c:v>
                </c:pt>
                <c:pt idx="11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FB-472C-8BBB-D081C754BA5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1602</c:v>
                </c:pt>
                <c:pt idx="1">
                  <c:v>4</c:v>
                </c:pt>
                <c:pt idx="2">
                  <c:v>4</c:v>
                </c:pt>
                <c:pt idx="3">
                  <c:v>2</c:v>
                </c:pt>
                <c:pt idx="4">
                  <c:v>7</c:v>
                </c:pt>
                <c:pt idx="5">
                  <c:v>1</c:v>
                </c:pt>
                <c:pt idx="6">
                  <c:v>37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8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4FB-472C-8BBB-D081C754BA5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4FB-472C-8BBB-D081C754BA5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11</c:v>
                </c:pt>
                <c:pt idx="1">
                  <c:v>30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5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5</c:v>
                </c:pt>
                <c:pt idx="10">
                  <c:v>0</c:v>
                </c:pt>
                <c:pt idx="11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4FB-472C-8BBB-D081C754BA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4858272"/>
        <c:axId val="224864176"/>
      </c:lineChart>
      <c:dateAx>
        <c:axId val="224858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864176"/>
        <c:crosses val="autoZero"/>
        <c:auto val="1"/>
        <c:lblOffset val="100"/>
        <c:baseTimeUnit val="months"/>
      </c:dateAx>
      <c:valAx>
        <c:axId val="224864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858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A2BB1-B518-462C-8540-B6A053561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6EE44A-E465-4CC4-978E-28D5498941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26087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FAC532-D04F-486D-B152-550FC0AF35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52FDB7-F572-460A-B8DA-2A9D5D500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2885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Shares Per Post</dc:title>
  <dc:creator>Administrator</dc:creator>
  <cp:lastModifiedBy>Administrator</cp:lastModifiedBy>
  <cp:revision>1</cp:revision>
  <dcterms:created xsi:type="dcterms:W3CDTF">2018-01-10T16:33:35Z</dcterms:created>
  <dcterms:modified xsi:type="dcterms:W3CDTF">2018-01-10T16:33:39Z</dcterms:modified>
</cp:coreProperties>
</file>