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8B7E-4A4E-93F2-306D9BFF132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8B7E-4A4E-93F2-306D9BFF132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8B7E-4A4E-93F2-306D9BFF132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8B7E-4A4E-93F2-306D9BFF1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336144"/>
        <c:axId val="289338440"/>
      </c:lineChart>
      <c:catAx>
        <c:axId val="28933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8440"/>
        <c:crosses val="autoZero"/>
        <c:auto val="1"/>
        <c:lblAlgn val="ctr"/>
        <c:lblOffset val="100"/>
        <c:noMultiLvlLbl val="0"/>
      </c:catAx>
      <c:valAx>
        <c:axId val="28933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33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4EFE-7C20-42E8-888E-45C397C2E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7E34C-2A65-444F-88A4-3BFE88E50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1574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7CC10-9564-4861-A7FF-25A9639A3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24C18-D7E8-4BDA-B038-5993C78E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688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2018-01-10T16:33:16Z</dcterms:created>
  <dcterms:modified xsi:type="dcterms:W3CDTF">2018-01-10T16:33:19Z</dcterms:modified>
</cp:coreProperties>
</file>