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421</c:v>
                </c:pt>
                <c:pt idx="4">
                  <c:v>1026</c:v>
                </c:pt>
                <c:pt idx="5">
                  <c:v>884</c:v>
                </c:pt>
                <c:pt idx="6">
                  <c:v>190</c:v>
                </c:pt>
                <c:pt idx="7">
                  <c:v>911</c:v>
                </c:pt>
                <c:pt idx="8">
                  <c:v>1110</c:v>
                </c:pt>
                <c:pt idx="9">
                  <c:v>564</c:v>
                </c:pt>
                <c:pt idx="10">
                  <c:v>250</c:v>
                </c:pt>
                <c:pt idx="11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E-454C-B770-00639F0AC4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632</c:v>
                </c:pt>
                <c:pt idx="1">
                  <c:v>57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26</c:v>
                </c:pt>
                <c:pt idx="6">
                  <c:v>980</c:v>
                </c:pt>
                <c:pt idx="7">
                  <c:v>12</c:v>
                </c:pt>
                <c:pt idx="8">
                  <c:v>31</c:v>
                </c:pt>
                <c:pt idx="9">
                  <c:v>7</c:v>
                </c:pt>
                <c:pt idx="10">
                  <c:v>129</c:v>
                </c:pt>
                <c:pt idx="1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EE-454C-B770-00639F0AC4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  <c:pt idx="6">
                  <c:v>11</c:v>
                </c:pt>
                <c:pt idx="7">
                  <c:v>45</c:v>
                </c:pt>
                <c:pt idx="8">
                  <c:v>57</c:v>
                </c:pt>
                <c:pt idx="9">
                  <c:v>5</c:v>
                </c:pt>
                <c:pt idx="10">
                  <c:v>29</c:v>
                </c:pt>
                <c:pt idx="11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EE-454C-B770-00639F0AC4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949</c:v>
                </c:pt>
                <c:pt idx="1">
                  <c:v>286</c:v>
                </c:pt>
                <c:pt idx="2">
                  <c:v>67</c:v>
                </c:pt>
                <c:pt idx="3">
                  <c:v>68</c:v>
                </c:pt>
                <c:pt idx="4">
                  <c:v>77</c:v>
                </c:pt>
                <c:pt idx="5">
                  <c:v>265</c:v>
                </c:pt>
                <c:pt idx="6">
                  <c:v>195</c:v>
                </c:pt>
                <c:pt idx="7">
                  <c:v>151</c:v>
                </c:pt>
                <c:pt idx="8">
                  <c:v>305</c:v>
                </c:pt>
                <c:pt idx="9">
                  <c:v>456</c:v>
                </c:pt>
                <c:pt idx="10">
                  <c:v>62</c:v>
                </c:pt>
                <c:pt idx="11">
                  <c:v>1752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EE-454C-B770-00639F0AC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28448"/>
        <c:axId val="279230088"/>
      </c:lineChart>
      <c:dateAx>
        <c:axId val="27922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30088"/>
        <c:crosses val="autoZero"/>
        <c:auto val="1"/>
        <c:lblOffset val="100"/>
        <c:baseTimeUnit val="months"/>
      </c:dateAx>
      <c:valAx>
        <c:axId val="27923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2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CD73-BA50-48B5-914D-3775E422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ABDA2-CCA6-4A8D-B497-5DEB4CB777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4271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AD25B-2183-40E1-84B1-902CDF9CE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CD188-6F13-4E0C-9F8B-D83EB7389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83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2018-01-10T16:32:19Z</dcterms:created>
  <dcterms:modified xsi:type="dcterms:W3CDTF">2018-01-10T16:32:23Z</dcterms:modified>
</cp:coreProperties>
</file>