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14</c:v>
                </c:pt>
                <c:pt idx="1">
                  <c:v>14</c:v>
                </c:pt>
                <c:pt idx="2">
                  <c:v>20</c:v>
                </c:pt>
                <c:pt idx="3">
                  <c:v>18</c:v>
                </c:pt>
                <c:pt idx="4">
                  <c:v>23</c:v>
                </c:pt>
                <c:pt idx="5">
                  <c:v>16</c:v>
                </c:pt>
                <c:pt idx="6">
                  <c:v>11</c:v>
                </c:pt>
                <c:pt idx="7">
                  <c:v>9</c:v>
                </c:pt>
                <c:pt idx="8">
                  <c:v>23</c:v>
                </c:pt>
                <c:pt idx="9">
                  <c:v>5</c:v>
                </c:pt>
                <c:pt idx="10">
                  <c:v>4</c:v>
                </c:pt>
                <c:pt idx="11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52-4FC8-B72A-CD8FBB3C5BA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1602</c:v>
                </c:pt>
                <c:pt idx="1">
                  <c:v>4</c:v>
                </c:pt>
                <c:pt idx="2">
                  <c:v>4</c:v>
                </c:pt>
                <c:pt idx="3">
                  <c:v>2</c:v>
                </c:pt>
                <c:pt idx="4">
                  <c:v>7</c:v>
                </c:pt>
                <c:pt idx="5">
                  <c:v>1</c:v>
                </c:pt>
                <c:pt idx="6">
                  <c:v>37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8</c:v>
                </c:pt>
                <c:pt idx="1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252-4FC8-B72A-CD8FBB3C5BA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252-4FC8-B72A-CD8FBB3C5BA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11</c:v>
                </c:pt>
                <c:pt idx="1">
                  <c:v>30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5</c:v>
                </c:pt>
                <c:pt idx="6">
                  <c:v>2</c:v>
                </c:pt>
                <c:pt idx="7">
                  <c:v>1</c:v>
                </c:pt>
                <c:pt idx="8">
                  <c:v>2</c:v>
                </c:pt>
                <c:pt idx="9">
                  <c:v>5</c:v>
                </c:pt>
                <c:pt idx="10">
                  <c:v>0</c:v>
                </c:pt>
                <c:pt idx="11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252-4FC8-B72A-CD8FBB3C5B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948216"/>
        <c:axId val="289948544"/>
      </c:lineChart>
      <c:dateAx>
        <c:axId val="289948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48544"/>
        <c:crosses val="autoZero"/>
        <c:auto val="1"/>
        <c:lblOffset val="100"/>
        <c:baseTimeUnit val="months"/>
      </c:dateAx>
      <c:valAx>
        <c:axId val="289948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48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9837E-4EB8-4A3D-9639-C1AA0BAFF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D041C2-65AC-4117-86FB-3AD5E5658C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57707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77D8CA-A808-4619-A1E7-2E4EC1D63D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E219FD-B65F-4763-804A-959226460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8501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Shares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Shares Per Post</dc:title>
  <dc:creator>Administrator</dc:creator>
  <cp:lastModifiedBy>Administrator</cp:lastModifiedBy>
  <cp:revision>1</cp:revision>
  <dcterms:created xsi:type="dcterms:W3CDTF">2018-01-10T16:13:03Z</dcterms:created>
  <dcterms:modified xsi:type="dcterms:W3CDTF">2018-01-10T16:13:07Z</dcterms:modified>
</cp:coreProperties>
</file>