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C3A8-425F-B5DD-9CD9EE04ACC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C3A8-425F-B5DD-9CD9EE04ACC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C3A8-425F-B5DD-9CD9EE04ACC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C3A8-425F-B5DD-9CD9EE04A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58208"/>
        <c:axId val="291358536"/>
      </c:lineChart>
      <c:catAx>
        <c:axId val="29135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58536"/>
        <c:crosses val="autoZero"/>
        <c:auto val="1"/>
        <c:lblAlgn val="ctr"/>
        <c:lblOffset val="100"/>
        <c:noMultiLvlLbl val="0"/>
      </c:catAx>
      <c:valAx>
        <c:axId val="29135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5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3CC3D-9564-4F71-8155-075A915B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AE03C9-BFE6-4F1E-BC04-874C7E32EA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0867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29D63-2F3B-411C-B368-881DFDE09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FB6B1-9734-4BC5-B8B0-AB34D3B9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54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2018-01-10T16:07:19Z</dcterms:created>
  <dcterms:modified xsi:type="dcterms:W3CDTF">2018-01-10T16:07:23Z</dcterms:modified>
</cp:coreProperties>
</file>