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McDonald's Jordan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4954</c:v>
                </c:pt>
                <c:pt idx="1">
                  <c:v>7802</c:v>
                </c:pt>
                <c:pt idx="2">
                  <c:v>4856</c:v>
                </c:pt>
                <c:pt idx="3">
                  <c:v>6742</c:v>
                </c:pt>
                <c:pt idx="4">
                  <c:v>4273</c:v>
                </c:pt>
                <c:pt idx="5">
                  <c:v>1952</c:v>
                </c:pt>
                <c:pt idx="6">
                  <c:v>3143</c:v>
                </c:pt>
                <c:pt idx="7">
                  <c:v>5557</c:v>
                </c:pt>
                <c:pt idx="8">
                  <c:v>6024</c:v>
                </c:pt>
                <c:pt idx="9">
                  <c:v>3971</c:v>
                </c:pt>
                <c:pt idx="10">
                  <c:v>1552</c:v>
                </c:pt>
                <c:pt idx="11">
                  <c:v>264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814-4CF1-9543-933D3AE127E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Burger King - Jordan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2108</c:v>
                </c:pt>
                <c:pt idx="1">
                  <c:v>291</c:v>
                </c:pt>
                <c:pt idx="2">
                  <c:v>404</c:v>
                </c:pt>
                <c:pt idx="3">
                  <c:v>72</c:v>
                </c:pt>
                <c:pt idx="4">
                  <c:v>377</c:v>
                </c:pt>
                <c:pt idx="5">
                  <c:v>185</c:v>
                </c:pt>
                <c:pt idx="6">
                  <c:v>4705</c:v>
                </c:pt>
                <c:pt idx="7">
                  <c:v>80</c:v>
                </c:pt>
                <c:pt idx="8">
                  <c:v>106</c:v>
                </c:pt>
                <c:pt idx="9">
                  <c:v>48</c:v>
                </c:pt>
                <c:pt idx="10">
                  <c:v>1204</c:v>
                </c:pt>
                <c:pt idx="11">
                  <c:v>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814-4CF1-9543-933D3AE127E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Buffalo Wings &amp; Rings - Jordan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98</c:v>
                </c:pt>
                <c:pt idx="1">
                  <c:v>99</c:v>
                </c:pt>
                <c:pt idx="2">
                  <c:v>62</c:v>
                </c:pt>
                <c:pt idx="3">
                  <c:v>41</c:v>
                </c:pt>
                <c:pt idx="4">
                  <c:v>50</c:v>
                </c:pt>
                <c:pt idx="5">
                  <c:v>86</c:v>
                </c:pt>
                <c:pt idx="6">
                  <c:v>52</c:v>
                </c:pt>
                <c:pt idx="7">
                  <c:v>53</c:v>
                </c:pt>
                <c:pt idx="8">
                  <c:v>45</c:v>
                </c:pt>
                <c:pt idx="9">
                  <c:v>15</c:v>
                </c:pt>
                <c:pt idx="10">
                  <c:v>96</c:v>
                </c:pt>
                <c:pt idx="11">
                  <c:v>192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814-4CF1-9543-933D3AE127E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99 grill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Sheet1!$E$2:$E$13</c:f>
              <c:numCache>
                <c:formatCode>General</c:formatCode>
                <c:ptCount val="12"/>
                <c:pt idx="0">
                  <c:v>4711</c:v>
                </c:pt>
                <c:pt idx="1">
                  <c:v>1106</c:v>
                </c:pt>
                <c:pt idx="2">
                  <c:v>602</c:v>
                </c:pt>
                <c:pt idx="3">
                  <c:v>856</c:v>
                </c:pt>
                <c:pt idx="4">
                  <c:v>1425</c:v>
                </c:pt>
                <c:pt idx="5">
                  <c:v>293</c:v>
                </c:pt>
                <c:pt idx="6">
                  <c:v>596</c:v>
                </c:pt>
                <c:pt idx="7">
                  <c:v>143</c:v>
                </c:pt>
                <c:pt idx="8">
                  <c:v>511</c:v>
                </c:pt>
                <c:pt idx="9">
                  <c:v>1095</c:v>
                </c:pt>
                <c:pt idx="10">
                  <c:v>178</c:v>
                </c:pt>
                <c:pt idx="11">
                  <c:v>799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814-4CF1-9543-933D3AE127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7195968"/>
        <c:axId val="277195640"/>
      </c:lineChart>
      <c:dateAx>
        <c:axId val="2771959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195640"/>
        <c:crosses val="autoZero"/>
        <c:auto val="1"/>
        <c:lblOffset val="100"/>
        <c:baseTimeUnit val="months"/>
      </c:dateAx>
      <c:valAx>
        <c:axId val="277195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195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5D9AB-D40D-4F84-9524-1BC2C758F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Reactions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7A172BE-5E44-4455-B094-8717C537BB0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97554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AE5795-74BD-4E6F-B542-58011DEC8F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D72723-10F8-485D-A30A-53C97C9E8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628941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Reactions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Reactions Per Post</dc:title>
  <dc:creator>Administrator</dc:creator>
  <cp:lastModifiedBy>Administrator</cp:lastModifiedBy>
  <cp:revision>1</cp:revision>
  <dcterms:created xsi:type="dcterms:W3CDTF">2018-01-10T16:06:45Z</dcterms:created>
  <dcterms:modified xsi:type="dcterms:W3CDTF">2018-01-10T16:06:49Z</dcterms:modified>
</cp:coreProperties>
</file>