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  <c:pt idx="7">
                  <c:v>366671</c:v>
                </c:pt>
                <c:pt idx="8">
                  <c:v>371268</c:v>
                </c:pt>
                <c:pt idx="9">
                  <c:v>373795</c:v>
                </c:pt>
                <c:pt idx="10">
                  <c:v>373237</c:v>
                </c:pt>
                <c:pt idx="11">
                  <c:v>372623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83-4D92-B001-AE1391541F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  <c:pt idx="7">
                  <c:v>86548</c:v>
                </c:pt>
                <c:pt idx="8">
                  <c:v>86537</c:v>
                </c:pt>
                <c:pt idx="9">
                  <c:v>86304</c:v>
                </c:pt>
                <c:pt idx="10">
                  <c:v>90987</c:v>
                </c:pt>
                <c:pt idx="11">
                  <c:v>91378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83-4D92-B001-AE1391541F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  <c:pt idx="7">
                  <c:v>186835</c:v>
                </c:pt>
                <c:pt idx="8">
                  <c:v>186919</c:v>
                </c:pt>
                <c:pt idx="9">
                  <c:v>187125</c:v>
                </c:pt>
                <c:pt idx="10">
                  <c:v>187182</c:v>
                </c:pt>
                <c:pt idx="11">
                  <c:v>188541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83-4D92-B001-AE1391541F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  <c:pt idx="7">
                  <c:v>103077</c:v>
                </c:pt>
                <c:pt idx="8">
                  <c:v>103644</c:v>
                </c:pt>
                <c:pt idx="9">
                  <c:v>105090</c:v>
                </c:pt>
                <c:pt idx="10">
                  <c:v>104652</c:v>
                </c:pt>
                <c:pt idx="11">
                  <c:v>106805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83-4D92-B001-AE1391541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04488"/>
        <c:axId val="288507440"/>
      </c:lineChart>
      <c:dateAx>
        <c:axId val="28850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07440"/>
        <c:crosses val="autoZero"/>
        <c:auto val="1"/>
        <c:lblOffset val="100"/>
        <c:baseTimeUnit val="months"/>
      </c:dateAx>
      <c:valAx>
        <c:axId val="2885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0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502D8-D508-4CC3-8FBE-1271F442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1F2C9-0E49-4BEF-95FB-927FD08E72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522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04D52-41F9-4ECD-BB9F-FF50A55A7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6D5BE-655D-4689-8278-C3A60786C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628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2018-01-10T15:58:50Z</dcterms:created>
  <dcterms:modified xsi:type="dcterms:W3CDTF">2018-01-10T15:58:56Z</dcterms:modified>
</cp:coreProperties>
</file>