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whiskyrocksjordan (Whisky Rocks)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43009</c:v>
                </c:pt>
                <c:pt idx="1">
                  <c:v>43040</c:v>
                </c:pt>
                <c:pt idx="2">
                  <c:v>43070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1141</c:v>
                </c:pt>
                <c:pt idx="1">
                  <c:v>1260</c:v>
                </c:pt>
                <c:pt idx="2">
                  <c:v>1352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05-4FC8-83D7-07163284C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823968"/>
        <c:axId val="283826920"/>
      </c:lineChart>
      <c:dateAx>
        <c:axId val="283823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26920"/>
        <c:crosses val="autoZero"/>
        <c:auto val="1"/>
        <c:lblOffset val="100"/>
        <c:baseTimeUnit val="months"/>
      </c:dateAx>
      <c:valAx>
        <c:axId val="28382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2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C3287-8538-41E7-A4D2-516AC6C8E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D27430-0825-4DBA-A451-5F558770EF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3691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484C6-2B32-4FF5-81D2-F1F335BCC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B8BDF-B2EF-4CD8-BB04-E4FF86226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739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2018-01-04T11:40:50Z</dcterms:created>
  <dcterms:modified xsi:type="dcterms:W3CDTF">2018-01-04T11:40:54Z</dcterms:modified>
</cp:coreProperties>
</file>