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smooth val="0"/>
          <c:extLst>
            <c:ext xmlns:c16="http://schemas.microsoft.com/office/drawing/2014/chart" uri="{C3380CC4-5D6E-409C-BE32-E72D297353CC}">
              <c16:uniqueId val="{00000000-AEF2-4780-8609-83D71DABF1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428448"/>
        <c:axId val="284432056"/>
      </c:lineChart>
      <c:catAx>
        <c:axId val="284428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432056"/>
        <c:crosses val="autoZero"/>
        <c:auto val="1"/>
        <c:lblAlgn val="ctr"/>
        <c:lblOffset val="100"/>
        <c:noMultiLvlLbl val="0"/>
      </c:catAx>
      <c:valAx>
        <c:axId val="284432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428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08CC5-8CD9-4A74-99AA-E5B717034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36C7D2-AA58-4B9D-8050-BF46DA91CF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91203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8ADD5B-3A18-4CF4-BB39-D87FE36D9E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2AE6C5-AD50-4D32-B08D-FC600AAA0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741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2018-01-04T11:40:08Z</dcterms:created>
  <dcterms:modified xsi:type="dcterms:W3CDTF">2018-01-04T11:40:11Z</dcterms:modified>
</cp:coreProperties>
</file>