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0DA2-4A45-B1CD-AED111E70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881624"/>
        <c:axId val="225879328"/>
      </c:lineChart>
      <c:catAx>
        <c:axId val="22588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879328"/>
        <c:crosses val="autoZero"/>
        <c:auto val="1"/>
        <c:lblAlgn val="ctr"/>
        <c:lblOffset val="100"/>
        <c:noMultiLvlLbl val="0"/>
      </c:catAx>
      <c:valAx>
        <c:axId val="22587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88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41E9-EAC4-4592-8CA4-555AB541E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271788-1BFC-4A6D-A891-ECEF5CB20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1822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F7151-E6C3-40AE-8018-6E22EC6FB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399F4-4FD0-4760-B0DB-A389975C4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558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2018-01-04T11:39:34Z</dcterms:created>
  <dcterms:modified xsi:type="dcterms:W3CDTF">2018-01-04T11:39:37Z</dcterms:modified>
</cp:coreProperties>
</file>