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94FF9E-10A1-461E-B888-3DE54802CF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40BC1F6-5FB3-43BE-B186-70C8D0580D5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15215342"/>
              </p:ext>
            </p:extLst>
          </p:nvPr>
        </p:nvGraphicFramePr>
        <p:xfrm>
          <a:off x="457200" y="1731963"/>
          <a:ext cx="8229600" cy="3749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9186084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922741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91365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919350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772965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937057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39695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@Chase - 2017-04-19 01:40:16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Get a sneak peek of our home lending campaign with #PropertyBrothers @MrDrewScott &amp;amp; @MrSilverScott: https://t.co/PBxdX5fM8a via @lohud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99628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@Chase - 2017-04-20 18:58:18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Save or splurge? Our CMO @KLemkau joins @theskimm for a candid conversation on spending. Watch here: https://t.co/7UEvr570CN #SkimmLife https://t.co/8MhvDBQD9J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62143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@Chase - 2017-04-20 23:04:26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Congratulations @serenawilliams! What a lucky baby to have such a special mom.  -- Your family at Chase https://t.co/Wb5zbNVw8S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0.0818%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38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@Chase - 2017-04-26 05:10:59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Playing at the top takes more than strong ball skills. It takes $$$ savvy. Tune in for #KneadingDough Episode 2 tomorrow with @KingJames. https://t.co/VUU87bbZxW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0.0174%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46349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@Chase - 2017-04-17 02:19:28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Calling all #Blueshirts! We’re ready in #RangersTown Square for game 3, let’s wave those rally towels and get loud at @TheGarden! https://t.co/r9oHpXcwJi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50210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24033F-EE5D-4CF4-B3EF-C1FA5B3195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08/01/2016 - 11/12/2017</a:t>
            </a:r>
          </a:p>
        </p:txBody>
      </p:sp>
    </p:spTree>
    <p:extLst>
      <p:ext uri="{BB962C8B-B14F-4D97-AF65-F5344CB8AC3E}">
        <p14:creationId xmlns:p14="http://schemas.microsoft.com/office/powerpoint/2010/main" val="11039251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C9FDA6-8B34-406D-BEBA-15B08EBB60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250147E-1A93-4DEB-BBDC-809299136DD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994835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487540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43109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418776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279565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883820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486187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59715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@Chase - 2017-04-16 01:41:46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Mixing up some spring snacks? Check out these tips to maximize your savings on ingredients here: https://t.co/Src5Y6u19e #ChaseFreedom https://t.co/3k2PaytMQY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06909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@Chase - 2017-04-13 04:58:31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Celebrating the start of the NHL playoffs with @NYRangers fans, @andrecarmellini and #NYR alumni at @iPicTheatersNY! https://t.co/wyJjmdl4Z8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87535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@Chase - 2017-04-13 14:45:59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$JPM reports 1Q17 net income of $6.4B, $1.65 EPS on revenue of $25.6B; ROTCE of 13%. https://t.co/DkixRg0t3h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11136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@Chase - 2017-04-14 00:58:08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Join us on April 14th for a Live Q&amp;amp;A with our Chase home lending expert and @MrDrewScott &amp;amp; @MrSilverScott! https://t.co/1ji38y6h5J https://t.co/w8aBvY8Z5e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60897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@Chase - 2017-04-14 23:45:01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Interested in buying a home or improving your existing home? Join us today with @MrDrewScott &amp;amp; @MrSilverScott! https://t.co/CeGA9LUmGh https://t.co/CBt9F8VHKT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0.0363%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11140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9112BF-4EC5-414D-81CA-784BD3B5A0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08/01/2016 - 11/12/2017</a:t>
            </a:r>
          </a:p>
        </p:txBody>
      </p:sp>
    </p:spTree>
    <p:extLst>
      <p:ext uri="{BB962C8B-B14F-4D97-AF65-F5344CB8AC3E}">
        <p14:creationId xmlns:p14="http://schemas.microsoft.com/office/powerpoint/2010/main" val="29598587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2E5EDE-DFEE-458D-804C-BAB74C0767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FDB63B6-0780-4F64-860B-8FF7AC013A8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393017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3317237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942768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734827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551920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846883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812017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54671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@Chase - 2017-04-26 06:09:21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#KneadingDough Episode 2 drops tomorrow! Tune in for our sit-down with @KingJames and @uninterrupted, talking all things 💲. https://t.co/g6rpFShXeF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94400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@Chase - 2017-04-26 17:20:10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Our firm’s model for impact starts with access to opportunity. Read our full Corporate Responsibility Report here: https://t.co/LWMl2wvPRQ https://t.co/yVTGw8mPGl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99984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@Chase - 2017-04-28 01:23:11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Our favorite Saber Off moment - Chase Sapphire cardmembers starting the festival with #VegasUncorkd's premier chefs. #SapphireOnLocation https://t.co/aM5BVK7bW0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71274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@Chase - 2017-04-28 02:18:32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Next stop at #VegasUncorkd for Sapphire cardmembers is a family style meal at Giada's. 🍴 #SapphireOnLocation https://t.co/5TOYXJIn7r https://t.co/kPNzPSI7DN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06055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@Chase - 2017-04-28 04:00:08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Can you guess which restaurant is celebrating their 10th Anniversary in Vegas at this year’s #VegasUncorkd? #SapphireOnLocation https://t.co/7vWB3eWj6L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04267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27F0BB-204A-47E6-9542-7D5AD9E2EC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08/01/2016 - 11/12/2017</a:t>
            </a:r>
          </a:p>
        </p:txBody>
      </p:sp>
    </p:spTree>
    <p:extLst>
      <p:ext uri="{BB962C8B-B14F-4D97-AF65-F5344CB8AC3E}">
        <p14:creationId xmlns:p14="http://schemas.microsoft.com/office/powerpoint/2010/main" val="4347741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00B136-D515-4CBA-A0CA-1080D5906C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A666EF0-4698-4123-AD14-15D4718B62F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161624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0293554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531005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486780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867249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356462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530881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134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@Chase - 2017-04-28 20:34:48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 foodie’s paradise - which #VegasUncorkd event features 52 food sampler stations prepared by famous chefs? #SapphireOnLocation https://t.co/JVoqWf17ZY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24052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@Chase - 2017-04-28 00:38:58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The Saber Off is #VegasUncorkd's opening event and the chefs are popping the bubbly to kick-off the festivities! #SapphireOnLocation https://t.co/RiSuNnstpj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32806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@Chase - 2017-04-27 23:41:57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Vegas Uncork'd is here and we're already digging into the treats. Follow along to see the sights &amp;amp; bites with #SapphireOnLocation https://t.co/8zjdQcw6Jq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0.3356%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21122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@Chase - 2017-04-27 01:00:06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We can’t wait for #VegasUncorkd this weekend! Can you guess how many renowned chefs are attending? #SapphireOnLocation https://t.co/XOUj234SB0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0.1348%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54558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@Chase - 2017-04-27 02:33:21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His empire started on the court, but it took real financial savvy to build. See how @KingJames is #KneadingDough: https://t.co/xEC305t2MM. https://t.co/fD5EQJNhYn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0.0336%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25973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4EA92D-CAB7-4174-8388-DA13EDEA82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08/01/2016 - 11/12/2017</a:t>
            </a:r>
          </a:p>
        </p:txBody>
      </p:sp>
    </p:spTree>
    <p:extLst>
      <p:ext uri="{BB962C8B-B14F-4D97-AF65-F5344CB8AC3E}">
        <p14:creationId xmlns:p14="http://schemas.microsoft.com/office/powerpoint/2010/main" val="14637617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285320-02D0-42DE-9828-59A9FFBA21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9C62421-F55B-4ADE-8089-99A7B9D60A5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494081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3917266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153289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196356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554386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825720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402994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69280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@Chase - 2017-04-27 20:00:10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Vegas’ hotels are the background for #VegasUncorkd. Which hotel is hosting the most events this weekend? #SapphireOnLocation https://t.co/hxbRmPOQkZ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94949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@Chase - 2017-04-11 01:17:53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You've heard the saying, every little bit adds up. Consider these 6 ways to remove invisible drains on your budget: https://t.co/A4AWTpPiFw https://t.co/8yKXDs6W3B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81290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@Chase - 2017-04-06 00:21:20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$JPM's Annual Report and Proxy is now available. Read it here: https://t.co/vFrzcwghHs https://t.co/VmyZczgsQC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91291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@Chase - 2017-03-21 19:05:56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In honor of #WHM, we're looking back at 5 key moments in the history of women and money: https://t.co/vd7GcE940I https://t.co/2p8ttEXjlI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11514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@Chase - 2017-03-22 18:07:38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Ready to pop the question? Here are 5 money-saving tips for purchasing an engagement ring: https://t.co/qXSFv9iZj0 https://t.co/iGoKOjtQJZ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55269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8B707C-F5DD-45B7-85D6-AA642952D8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08/01/2016 - 11/12/2017</a:t>
            </a:r>
          </a:p>
        </p:txBody>
      </p:sp>
    </p:spTree>
    <p:extLst>
      <p:ext uri="{BB962C8B-B14F-4D97-AF65-F5344CB8AC3E}">
        <p14:creationId xmlns:p14="http://schemas.microsoft.com/office/powerpoint/2010/main" val="12782942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380</Words>
  <Application>Microsoft Office PowerPoint</Application>
  <PresentationFormat>On-screen Show (4:3)</PresentationFormat>
  <Paragraphs>190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quintly_template</vt:lpstr>
      <vt:lpstr>Twitter Own and Retweeted Tweets Table - 1 of 5</vt:lpstr>
      <vt:lpstr>Twitter Own and Retweeted Tweets Table - 2 of 5</vt:lpstr>
      <vt:lpstr>Twitter Own and Retweeted Tweets Table - 3 of 5</vt:lpstr>
      <vt:lpstr>Twitter Own and Retweeted Tweets Table - 4 of 5</vt:lpstr>
      <vt:lpstr>Twitter Own and Retweeted Tweets Table - 5 of 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Own and Retweeted Tweets Table - 1 of 5</dc:title>
  <dc:creator>Administrator</dc:creator>
  <cp:lastModifiedBy>Administrator</cp:lastModifiedBy>
  <cp:revision>1</cp:revision>
  <dcterms:created xsi:type="dcterms:W3CDTF">2017-12-17T13:39:24Z</dcterms:created>
  <dcterms:modified xsi:type="dcterms:W3CDTF">2017-12-17T13:40:47Z</dcterms:modified>
</cp:coreProperties>
</file>