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whiskyrocksjordan (Whisky Rocks)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43009</c:v>
                </c:pt>
                <c:pt idx="1">
                  <c:v>43040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1141</c:v>
                </c:pt>
                <c:pt idx="1">
                  <c:v>1260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A7-40E4-9F73-BBDC3D903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01432"/>
        <c:axId val="293999136"/>
      </c:lineChart>
      <c:dateAx>
        <c:axId val="29400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99136"/>
        <c:crosses val="autoZero"/>
        <c:auto val="1"/>
        <c:lblOffset val="100"/>
        <c:baseTimeUnit val="months"/>
      </c:dateAx>
      <c:valAx>
        <c:axId val="29399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0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E820F-925D-47C7-A2BA-28EB4C232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F3CF6C-5E07-4E65-90D3-51CD81CC5E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094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C42A9-8EE2-49D9-B850-7E4B413BC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4720F-94E7-435B-83D4-ECE6462F6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1906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2017-12-05T20:57:20Z</dcterms:created>
  <dcterms:modified xsi:type="dcterms:W3CDTF">2017-12-05T20:57:24Z</dcterms:modified>
</cp:coreProperties>
</file>