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82104</c:v>
                </c:pt>
                <c:pt idx="1">
                  <c:v>84690</c:v>
                </c:pt>
                <c:pt idx="2">
                  <c:v>87557</c:v>
                </c:pt>
                <c:pt idx="3">
                  <c:v>90019</c:v>
                </c:pt>
                <c:pt idx="4">
                  <c:v>92551</c:v>
                </c:pt>
                <c:pt idx="5">
                  <c:v>95845</c:v>
                </c:pt>
                <c:pt idx="6">
                  <c:v>99355</c:v>
                </c:pt>
                <c:pt idx="7">
                  <c:v>104618</c:v>
                </c:pt>
                <c:pt idx="8">
                  <c:v>108814</c:v>
                </c:pt>
                <c:pt idx="9">
                  <c:v>112128</c:v>
                </c:pt>
                <c:pt idx="10">
                  <c:v>114127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60-4BAB-8387-A521CC72EC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190488"/>
        <c:axId val="241191800"/>
      </c:lineChart>
      <c:dateAx>
        <c:axId val="241190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91800"/>
        <c:crosses val="autoZero"/>
        <c:auto val="1"/>
        <c:lblOffset val="100"/>
        <c:baseTimeUnit val="months"/>
      </c:dateAx>
      <c:valAx>
        <c:axId val="24119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9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D4378-DA99-4F10-998C-534E367D2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D50DF6-6B06-4D59-95C0-D21162F111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8812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8CBFA-1EA7-4C9F-A0D6-028EB67D3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55BF1-B522-4FB8-A9B1-60F567F40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971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2017-11-29T12:16:51Z</dcterms:created>
  <dcterms:modified xsi:type="dcterms:W3CDTF">2017-11-29T12:16:54Z</dcterms:modified>
</cp:coreProperties>
</file>