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Sheet1!$A$2:$A$12</c:f>
            </c:multiLvlStrRef>
          </c:cat>
          <c:val>
            <c:numRef>
              <c:f>Sheet1!$B$2:$B$12</c:f>
            </c:numRef>
          </c:val>
          <c:smooth val="0"/>
          <c:extLst>
            <c:ext xmlns:c16="http://schemas.microsoft.com/office/drawing/2014/chart" uri="{C3380CC4-5D6E-409C-BE32-E72D297353CC}">
              <c16:uniqueId val="{00000000-130B-4279-A5A2-A34CEBADF5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025880"/>
        <c:axId val="254007760"/>
      </c:lineChart>
      <c:catAx>
        <c:axId val="179025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007760"/>
        <c:crosses val="autoZero"/>
        <c:auto val="1"/>
        <c:lblAlgn val="ctr"/>
        <c:lblOffset val="100"/>
        <c:noMultiLvlLbl val="0"/>
      </c:catAx>
      <c:valAx>
        <c:axId val="25400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025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EF45A-6C5D-4E0E-BCFF-E9AFCC0CE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D12C31-1F37-4EF3-BAF6-12A6A009D5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08795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802890-3AAE-4E75-93DD-B86E6D3A3D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57F99-1223-465C-8313-D758654B8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1797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2017-11-29T11:56:24Z</dcterms:created>
  <dcterms:modified xsi:type="dcterms:W3CDTF">2017-11-29T11:56:27Z</dcterms:modified>
</cp:coreProperties>
</file>