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F4-4C44-8B03-DCAA72A74E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19</c:v>
                </c:pt>
                <c:pt idx="2">
                  <c:v>25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F4-4C44-8B03-DCAA72A74E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</c:v>
                </c:pt>
                <c:pt idx="1">
                  <c:v>4</c:v>
                </c:pt>
                <c:pt idx="2">
                  <c:v>7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F4-4C44-8B03-DCAA72A74E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F4-4C44-8B03-DCAA72A74E5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F4-4C44-8B03-DCAA72A74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575904"/>
        <c:axId val="240577872"/>
      </c:barChart>
      <c:catAx>
        <c:axId val="24057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77872"/>
        <c:crosses val="autoZero"/>
        <c:auto val="1"/>
        <c:lblAlgn val="ctr"/>
        <c:lblOffset val="100"/>
        <c:noMultiLvlLbl val="0"/>
      </c:catAx>
      <c:valAx>
        <c:axId val="24057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7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7E0F1-577A-4BB6-A521-E8F139490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CC98EE-C1B8-49EE-9BC2-80CBC51E8A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9551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CADB8-A00F-4378-8702-A87E61B782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9214F-9851-49EF-9BA0-260F49A42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5629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2017-11-29T10:57:01Z</dcterms:created>
  <dcterms:modified xsi:type="dcterms:W3CDTF">2017-11-29T10:57:04Z</dcterms:modified>
</cp:coreProperties>
</file>