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F-47CB-943B-570020075A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19</c:v>
                </c:pt>
                <c:pt idx="2">
                  <c:v>25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6F-47CB-943B-570020075A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6F-47CB-943B-570020075A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6F-47CB-943B-570020075A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6F-47CB-943B-570020075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198616"/>
        <c:axId val="241275440"/>
      </c:barChart>
      <c:catAx>
        <c:axId val="24419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75440"/>
        <c:crosses val="autoZero"/>
        <c:auto val="1"/>
        <c:lblAlgn val="ctr"/>
        <c:lblOffset val="100"/>
        <c:noMultiLvlLbl val="0"/>
      </c:catAx>
      <c:valAx>
        <c:axId val="24127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9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F0D78-9BD7-460A-9C60-4FAF31D41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0E343-7A93-456D-825A-88D381E29C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6827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47B33-1F63-4222-B4E3-B4FDF83B1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7A38A-DACF-4C5B-944D-9C5F0178F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033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2017-11-29T10:56:24Z</dcterms:created>
  <dcterms:modified xsi:type="dcterms:W3CDTF">2017-11-29T10:56:32Z</dcterms:modified>
</cp:coreProperties>
</file>