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14</c:v>
                </c:pt>
                <c:pt idx="1">
                  <c:v>14</c:v>
                </c:pt>
                <c:pt idx="2">
                  <c:v>20</c:v>
                </c:pt>
                <c:pt idx="3">
                  <c:v>18</c:v>
                </c:pt>
                <c:pt idx="4">
                  <c:v>23</c:v>
                </c:pt>
                <c:pt idx="5">
                  <c:v>16</c:v>
                </c:pt>
                <c:pt idx="6">
                  <c:v>11</c:v>
                </c:pt>
                <c:pt idx="7">
                  <c:v>9</c:v>
                </c:pt>
                <c:pt idx="8">
                  <c:v>23</c:v>
                </c:pt>
                <c:pt idx="9">
                  <c:v>5</c:v>
                </c:pt>
                <c:pt idx="1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C6-49CD-9EE2-CB0FAF2071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</c:numCache>
            </c:num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1613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  <c:pt idx="4">
                  <c:v>7</c:v>
                </c:pt>
                <c:pt idx="5">
                  <c:v>1</c:v>
                </c:pt>
                <c:pt idx="6">
                  <c:v>37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5C6-49CD-9EE2-CB0FAF2071B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</c:numCache>
            </c:num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5C6-49CD-9EE2-CB0FAF2071B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</c:numCache>
            </c:numRef>
          </c:cat>
          <c:val>
            <c:numRef>
              <c:f>Sheet1!$E$2:$E$12</c:f>
              <c:numCache>
                <c:formatCode>General</c:formatCode>
                <c:ptCount val="11"/>
                <c:pt idx="0">
                  <c:v>11</c:v>
                </c:pt>
                <c:pt idx="1">
                  <c:v>30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4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5</c:v>
                </c:pt>
                <c:pt idx="1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5C6-49CD-9EE2-CB0FAF2071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826592"/>
        <c:axId val="173791816"/>
      </c:lineChart>
      <c:dateAx>
        <c:axId val="250826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791816"/>
        <c:crosses val="autoZero"/>
        <c:auto val="1"/>
        <c:lblOffset val="100"/>
        <c:baseTimeUnit val="months"/>
      </c:dateAx>
      <c:valAx>
        <c:axId val="173791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826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38FE5-B544-42DE-9D62-224FE6797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EA3F0B-8450-4B71-A9D7-0467DD43AC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08534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CC676C-D679-47FD-A90A-4FD232FC75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7FBFB7-8A09-4D30-8255-3E8C0A0A7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9777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2017-11-29T10:02:56Z</dcterms:created>
  <dcterms:modified xsi:type="dcterms:W3CDTF">2017-11-29T10:03:00Z</dcterms:modified>
</cp:coreProperties>
</file>