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1522-4158-AEFB-423E8DC5029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Sheet1!$C$2:$C$12</c:f>
            </c:numRef>
          </c:val>
          <c:smooth val="0"/>
          <c:extLst>
            <c:ext xmlns:c16="http://schemas.microsoft.com/office/drawing/2014/chart" uri="{C3380CC4-5D6E-409C-BE32-E72D297353CC}">
              <c16:uniqueId val="{00000001-1522-4158-AEFB-423E8DC5029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Sheet1!$D$2:$D$12</c:f>
            </c:numRef>
          </c:val>
          <c:smooth val="0"/>
          <c:extLst>
            <c:ext xmlns:c16="http://schemas.microsoft.com/office/drawing/2014/chart" uri="{C3380CC4-5D6E-409C-BE32-E72D297353CC}">
              <c16:uniqueId val="{00000002-1522-4158-AEFB-423E8DC5029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Sheet1!$E$2:$E$12</c:f>
            </c:numRef>
          </c:val>
          <c:smooth val="0"/>
          <c:extLst>
            <c:ext xmlns:c16="http://schemas.microsoft.com/office/drawing/2014/chart" uri="{C3380CC4-5D6E-409C-BE32-E72D297353CC}">
              <c16:uniqueId val="{00000003-1522-4158-AEFB-423E8DC502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759528"/>
        <c:axId val="178599208"/>
      </c:lineChart>
      <c:catAx>
        <c:axId val="24775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599208"/>
        <c:crosses val="autoZero"/>
        <c:auto val="1"/>
        <c:lblAlgn val="ctr"/>
        <c:lblOffset val="100"/>
        <c:noMultiLvlLbl val="0"/>
      </c:catAx>
      <c:valAx>
        <c:axId val="17859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75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21DB0-89ED-4618-A7D7-C07825E5F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0F7721-F4AD-48C9-95F3-89A4AEF02E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651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361B9-7756-4A4B-88F8-F076249F8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BEC5B-4688-47BE-A288-5CC3F5EA0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9363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2017-11-29T09:59:37Z</dcterms:created>
  <dcterms:modified xsi:type="dcterms:W3CDTF">2017-11-29T09:59:40Z</dcterms:modified>
</cp:coreProperties>
</file>