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262</c:v>
                </c:pt>
                <c:pt idx="1">
                  <c:v>454</c:v>
                </c:pt>
                <c:pt idx="2">
                  <c:v>275</c:v>
                </c:pt>
                <c:pt idx="3">
                  <c:v>421</c:v>
                </c:pt>
                <c:pt idx="4">
                  <c:v>1026</c:v>
                </c:pt>
                <c:pt idx="5">
                  <c:v>884</c:v>
                </c:pt>
                <c:pt idx="6">
                  <c:v>190</c:v>
                </c:pt>
                <c:pt idx="7">
                  <c:v>912</c:v>
                </c:pt>
                <c:pt idx="8">
                  <c:v>1109</c:v>
                </c:pt>
                <c:pt idx="9">
                  <c:v>562</c:v>
                </c:pt>
                <c:pt idx="10">
                  <c:v>267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C8-4EC5-AD60-1B1AFBF73D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636</c:v>
                </c:pt>
                <c:pt idx="1">
                  <c:v>57</c:v>
                </c:pt>
                <c:pt idx="2">
                  <c:v>29</c:v>
                </c:pt>
                <c:pt idx="3">
                  <c:v>6</c:v>
                </c:pt>
                <c:pt idx="4">
                  <c:v>61</c:v>
                </c:pt>
                <c:pt idx="5">
                  <c:v>26</c:v>
                </c:pt>
                <c:pt idx="6">
                  <c:v>980</c:v>
                </c:pt>
                <c:pt idx="7">
                  <c:v>12</c:v>
                </c:pt>
                <c:pt idx="8">
                  <c:v>31</c:v>
                </c:pt>
                <c:pt idx="9">
                  <c:v>7</c:v>
                </c:pt>
                <c:pt idx="10">
                  <c:v>107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8C8-4EC5-AD60-1B1AFBF73D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22</c:v>
                </c:pt>
                <c:pt idx="1">
                  <c:v>46</c:v>
                </c:pt>
                <c:pt idx="2">
                  <c:v>19</c:v>
                </c:pt>
                <c:pt idx="3">
                  <c:v>44</c:v>
                </c:pt>
                <c:pt idx="4">
                  <c:v>18</c:v>
                </c:pt>
                <c:pt idx="5">
                  <c:v>24</c:v>
                </c:pt>
                <c:pt idx="6">
                  <c:v>11</c:v>
                </c:pt>
                <c:pt idx="7">
                  <c:v>45</c:v>
                </c:pt>
                <c:pt idx="8">
                  <c:v>57</c:v>
                </c:pt>
                <c:pt idx="9">
                  <c:v>5</c:v>
                </c:pt>
                <c:pt idx="10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8C8-4EC5-AD60-1B1AFBF73D5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</c:numCache>
            </c:numRef>
          </c:cat>
          <c:val>
            <c:numRef>
              <c:f>Sheet1!$E$2:$E$12</c:f>
              <c:numCache>
                <c:formatCode>General</c:formatCode>
                <c:ptCount val="11"/>
                <c:pt idx="0">
                  <c:v>951</c:v>
                </c:pt>
                <c:pt idx="1">
                  <c:v>286</c:v>
                </c:pt>
                <c:pt idx="2">
                  <c:v>69</c:v>
                </c:pt>
                <c:pt idx="3">
                  <c:v>68</c:v>
                </c:pt>
                <c:pt idx="4">
                  <c:v>77</c:v>
                </c:pt>
                <c:pt idx="5">
                  <c:v>264</c:v>
                </c:pt>
                <c:pt idx="6">
                  <c:v>193</c:v>
                </c:pt>
                <c:pt idx="7">
                  <c:v>149</c:v>
                </c:pt>
                <c:pt idx="8">
                  <c:v>300</c:v>
                </c:pt>
                <c:pt idx="9">
                  <c:v>446</c:v>
                </c:pt>
                <c:pt idx="10">
                  <c:v>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8C8-4EC5-AD60-1B1AFBF73D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617200"/>
        <c:axId val="242617528"/>
      </c:lineChart>
      <c:dateAx>
        <c:axId val="242617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617528"/>
        <c:crosses val="autoZero"/>
        <c:auto val="1"/>
        <c:lblOffset val="100"/>
        <c:baseTimeUnit val="months"/>
      </c:dateAx>
      <c:valAx>
        <c:axId val="242617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617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86F67-7C30-47F6-BF02-83E247A80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E3E059-24B7-47DF-8018-1A2739F29D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93452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46404A-937F-4FCD-B0CE-F7FF79D73A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8DBD0C-D426-427A-8F22-4A6A725F3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1336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2017-11-29T09:52:11Z</dcterms:created>
  <dcterms:modified xsi:type="dcterms:W3CDTF">2017-11-29T09:52:14Z</dcterms:modified>
</cp:coreProperties>
</file>