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5231</c:v>
                </c:pt>
                <c:pt idx="1">
                  <c:v>8270</c:v>
                </c:pt>
                <c:pt idx="2">
                  <c:v>5152</c:v>
                </c:pt>
                <c:pt idx="3">
                  <c:v>7181</c:v>
                </c:pt>
                <c:pt idx="4">
                  <c:v>5322</c:v>
                </c:pt>
                <c:pt idx="5">
                  <c:v>2853</c:v>
                </c:pt>
                <c:pt idx="6">
                  <c:v>3349</c:v>
                </c:pt>
                <c:pt idx="7">
                  <c:v>6489</c:v>
                </c:pt>
                <c:pt idx="8">
                  <c:v>7168</c:v>
                </c:pt>
                <c:pt idx="9">
                  <c:v>4545</c:v>
                </c:pt>
                <c:pt idx="10">
                  <c:v>1932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5A-418E-9212-ACEE125E06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4364</c:v>
                </c:pt>
                <c:pt idx="1">
                  <c:v>353</c:v>
                </c:pt>
                <c:pt idx="2">
                  <c:v>439</c:v>
                </c:pt>
                <c:pt idx="3">
                  <c:v>81</c:v>
                </c:pt>
                <c:pt idx="4">
                  <c:v>447</c:v>
                </c:pt>
                <c:pt idx="5">
                  <c:v>213</c:v>
                </c:pt>
                <c:pt idx="6">
                  <c:v>5723</c:v>
                </c:pt>
                <c:pt idx="7">
                  <c:v>94</c:v>
                </c:pt>
                <c:pt idx="8">
                  <c:v>138</c:v>
                </c:pt>
                <c:pt idx="9">
                  <c:v>57</c:v>
                </c:pt>
                <c:pt idx="10">
                  <c:v>1101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5A-418E-9212-ACEE125E06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123</c:v>
                </c:pt>
                <c:pt idx="1">
                  <c:v>147</c:v>
                </c:pt>
                <c:pt idx="2">
                  <c:v>84</c:v>
                </c:pt>
                <c:pt idx="3">
                  <c:v>88</c:v>
                </c:pt>
                <c:pt idx="4">
                  <c:v>70</c:v>
                </c:pt>
                <c:pt idx="5">
                  <c:v>112</c:v>
                </c:pt>
                <c:pt idx="6">
                  <c:v>63</c:v>
                </c:pt>
                <c:pt idx="7">
                  <c:v>100</c:v>
                </c:pt>
                <c:pt idx="8">
                  <c:v>104</c:v>
                </c:pt>
                <c:pt idx="9">
                  <c:v>22</c:v>
                </c:pt>
                <c:pt idx="10">
                  <c:v>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F5A-418E-9212-ACEE125E06F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Sheet1!$E$2:$E$12</c:f>
              <c:numCache>
                <c:formatCode>General</c:formatCode>
                <c:ptCount val="11"/>
                <c:pt idx="0">
                  <c:v>5688</c:v>
                </c:pt>
                <c:pt idx="1">
                  <c:v>1426</c:v>
                </c:pt>
                <c:pt idx="2">
                  <c:v>675</c:v>
                </c:pt>
                <c:pt idx="3">
                  <c:v>928</c:v>
                </c:pt>
                <c:pt idx="4">
                  <c:v>1508</c:v>
                </c:pt>
                <c:pt idx="5">
                  <c:v>561</c:v>
                </c:pt>
                <c:pt idx="6">
                  <c:v>789</c:v>
                </c:pt>
                <c:pt idx="7">
                  <c:v>291</c:v>
                </c:pt>
                <c:pt idx="8">
                  <c:v>810</c:v>
                </c:pt>
                <c:pt idx="9">
                  <c:v>1547</c:v>
                </c:pt>
                <c:pt idx="10">
                  <c:v>217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F5A-418E-9212-ACEE125E06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872832"/>
        <c:axId val="231902936"/>
      </c:lineChart>
      <c:dateAx>
        <c:axId val="235872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902936"/>
        <c:crosses val="autoZero"/>
        <c:auto val="1"/>
        <c:lblOffset val="100"/>
        <c:baseTimeUnit val="months"/>
      </c:dateAx>
      <c:valAx>
        <c:axId val="231902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872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05DAA-3F18-4E2E-A554-160B628C5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20347E-FF32-4EC8-BA1B-9472529673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1864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925E14-72A4-4EB3-B01B-316FE421FF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3A685-D460-49B3-89CD-34457F016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8386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2017-11-29T09:45:11Z</dcterms:created>
  <dcterms:modified xsi:type="dcterms:W3CDTF">2017-11-29T09:45:15Z</dcterms:modified>
</cp:coreProperties>
</file>