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20DD-43B7-8678-37F29D8EEDB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smooth val="0"/>
          <c:extLst>
            <c:ext xmlns:c16="http://schemas.microsoft.com/office/drawing/2014/chart" uri="{C3380CC4-5D6E-409C-BE32-E72D297353CC}">
              <c16:uniqueId val="{00000001-20DD-43B7-8678-37F29D8EEDB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smooth val="0"/>
          <c:extLst>
            <c:ext xmlns:c16="http://schemas.microsoft.com/office/drawing/2014/chart" uri="{C3380CC4-5D6E-409C-BE32-E72D297353CC}">
              <c16:uniqueId val="{00000002-20DD-43B7-8678-37F29D8EEDB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smooth val="0"/>
          <c:extLst>
            <c:ext xmlns:c16="http://schemas.microsoft.com/office/drawing/2014/chart" uri="{C3380CC4-5D6E-409C-BE32-E72D297353CC}">
              <c16:uniqueId val="{00000003-20DD-43B7-8678-37F29D8EE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683656"/>
        <c:axId val="295683984"/>
      </c:lineChart>
      <c:catAx>
        <c:axId val="29568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83984"/>
        <c:crosses val="autoZero"/>
        <c:auto val="1"/>
        <c:lblAlgn val="ctr"/>
        <c:lblOffset val="100"/>
        <c:noMultiLvlLbl val="0"/>
      </c:catAx>
      <c:valAx>
        <c:axId val="29568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8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6ADAE-527C-4EB0-B1A7-74266D02C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F5819D-71B9-422F-95DC-BAC83CFE75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4377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78646-CCBD-4E66-90CF-FD6D22498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C8A9E-B24A-4DA5-9BF7-85A745EE6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740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2017-11-29T09:36:52Z</dcterms:created>
  <dcterms:modified xsi:type="dcterms:W3CDTF">2017-11-29T09:36:55Z</dcterms:modified>
</cp:coreProperties>
</file>