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331611</c:v>
                </c:pt>
                <c:pt idx="1">
                  <c:v>333963</c:v>
                </c:pt>
                <c:pt idx="2">
                  <c:v>340095</c:v>
                </c:pt>
                <c:pt idx="3">
                  <c:v>346931</c:v>
                </c:pt>
                <c:pt idx="4">
                  <c:v>349162</c:v>
                </c:pt>
                <c:pt idx="5">
                  <c:v>352382</c:v>
                </c:pt>
                <c:pt idx="6">
                  <c:v>361390</c:v>
                </c:pt>
                <c:pt idx="7">
                  <c:v>366671</c:v>
                </c:pt>
                <c:pt idx="8">
                  <c:v>371268</c:v>
                </c:pt>
                <c:pt idx="9">
                  <c:v>373795</c:v>
                </c:pt>
                <c:pt idx="10">
                  <c:v>373341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FA-46A7-ABAA-EF9243E591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</c:numCache>
            </c:num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71652</c:v>
                </c:pt>
                <c:pt idx="1">
                  <c:v>72957</c:v>
                </c:pt>
                <c:pt idx="2">
                  <c:v>74370</c:v>
                </c:pt>
                <c:pt idx="3">
                  <c:v>74476</c:v>
                </c:pt>
                <c:pt idx="4">
                  <c:v>75464</c:v>
                </c:pt>
                <c:pt idx="5">
                  <c:v>75950</c:v>
                </c:pt>
                <c:pt idx="6">
                  <c:v>86404</c:v>
                </c:pt>
                <c:pt idx="7">
                  <c:v>86548</c:v>
                </c:pt>
                <c:pt idx="8">
                  <c:v>86537</c:v>
                </c:pt>
                <c:pt idx="9">
                  <c:v>86304</c:v>
                </c:pt>
                <c:pt idx="10">
                  <c:v>90955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0FA-46A7-ABAA-EF9243E591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</c:numCache>
            </c:num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183258</c:v>
                </c:pt>
                <c:pt idx="1">
                  <c:v>183535</c:v>
                </c:pt>
                <c:pt idx="2">
                  <c:v>183797</c:v>
                </c:pt>
                <c:pt idx="3">
                  <c:v>184117</c:v>
                </c:pt>
                <c:pt idx="4">
                  <c:v>184444</c:v>
                </c:pt>
                <c:pt idx="5">
                  <c:v>185230</c:v>
                </c:pt>
                <c:pt idx="6">
                  <c:v>185988</c:v>
                </c:pt>
                <c:pt idx="7">
                  <c:v>186835</c:v>
                </c:pt>
                <c:pt idx="8">
                  <c:v>186919</c:v>
                </c:pt>
                <c:pt idx="9">
                  <c:v>187125</c:v>
                </c:pt>
                <c:pt idx="10">
                  <c:v>187205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0FA-46A7-ABAA-EF9243E5916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</c:numCache>
            </c:numRef>
          </c:cat>
          <c:val>
            <c:numRef>
              <c:f>Sheet1!$E$2:$E$12</c:f>
              <c:numCache>
                <c:formatCode>General</c:formatCode>
                <c:ptCount val="11"/>
                <c:pt idx="0">
                  <c:v>98733</c:v>
                </c:pt>
                <c:pt idx="1">
                  <c:v>99606</c:v>
                </c:pt>
                <c:pt idx="2">
                  <c:v>99819</c:v>
                </c:pt>
                <c:pt idx="3">
                  <c:v>100487</c:v>
                </c:pt>
                <c:pt idx="4">
                  <c:v>100555</c:v>
                </c:pt>
                <c:pt idx="5">
                  <c:v>101154</c:v>
                </c:pt>
                <c:pt idx="6">
                  <c:v>101706</c:v>
                </c:pt>
                <c:pt idx="7">
                  <c:v>103077</c:v>
                </c:pt>
                <c:pt idx="8">
                  <c:v>103644</c:v>
                </c:pt>
                <c:pt idx="9">
                  <c:v>105090</c:v>
                </c:pt>
                <c:pt idx="10">
                  <c:v>104665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0FA-46A7-ABAA-EF9243E591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108648"/>
        <c:axId val="161972232"/>
      </c:lineChart>
      <c:dateAx>
        <c:axId val="239108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972232"/>
        <c:crosses val="autoZero"/>
        <c:auto val="1"/>
        <c:lblOffset val="100"/>
        <c:baseTimeUnit val="months"/>
      </c:dateAx>
      <c:valAx>
        <c:axId val="161972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108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A37C4-5DA0-4ECA-8504-F526DC147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873855-8EEF-4045-87BE-E0EE94EA9B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50206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D7F71E-24BA-48C0-9120-104C06D951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F01A1-57D6-48DE-97BE-D0FC95A20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1326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2017-11-29T09:29:07Z</dcterms:created>
  <dcterms:modified xsi:type="dcterms:W3CDTF">2017-11-29T09:29:11Z</dcterms:modified>
</cp:coreProperties>
</file>