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  <c:pt idx="8">
                  <c:v>108814</c:v>
                </c:pt>
                <c:pt idx="9">
                  <c:v>112128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59-4E57-9EB0-F476A1A7E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424104"/>
        <c:axId val="185420824"/>
      </c:lineChart>
      <c:dateAx>
        <c:axId val="18542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20824"/>
        <c:crosses val="autoZero"/>
        <c:auto val="1"/>
        <c:lblOffset val="100"/>
        <c:baseTimeUnit val="months"/>
      </c:dateAx>
      <c:valAx>
        <c:axId val="18542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2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B8D12-3316-46B9-A818-BF2605053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97153-EEF0-4EB7-8CFB-3159B65912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847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6F6C-BCE6-45E6-B989-1F8C31B75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6EEF7-39D7-4918-8727-F8DDA059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173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2017-11-03T21:20:45Z</dcterms:created>
  <dcterms:modified xsi:type="dcterms:W3CDTF">2017-11-03T21:20:48Z</dcterms:modified>
</cp:coreProperties>
</file>