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Sheet1!$B$2:$B$11</c:f>
            </c:numRef>
          </c:val>
          <c:smooth val="0"/>
          <c:extLst>
            <c:ext xmlns:c16="http://schemas.microsoft.com/office/drawing/2014/chart" uri="{C3380CC4-5D6E-409C-BE32-E72D297353CC}">
              <c16:uniqueId val="{00000000-3AED-4DE3-AC4D-5F4999CE5D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904088"/>
        <c:axId val="286901464"/>
      </c:lineChart>
      <c:catAx>
        <c:axId val="28690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01464"/>
        <c:crosses val="autoZero"/>
        <c:auto val="1"/>
        <c:lblAlgn val="ctr"/>
        <c:lblOffset val="100"/>
        <c:noMultiLvlLbl val="0"/>
      </c:catAx>
      <c:valAx>
        <c:axId val="286901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0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BB901-57C6-43EE-A015-9887B7CCA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43DB27-CEF5-481B-BA0D-BFFBD1D094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48186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7F1E89-355B-4599-9412-B87658E4D6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3E284B-7811-482F-AE58-82868CB0B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9243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2017-11-03T21:19:55Z</dcterms:created>
  <dcterms:modified xsi:type="dcterms:W3CDTF">2017-11-03T21:19:58Z</dcterms:modified>
</cp:coreProperties>
</file>