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3D-4A14-B313-86A6AAC10F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</c:v>
                </c:pt>
                <c:pt idx="1">
                  <c:v>22</c:v>
                </c:pt>
                <c:pt idx="2">
                  <c:v>29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3D-4A14-B313-86A6AAC10F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3D-4A14-B313-86A6AAC10F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629352"/>
        <c:axId val="284629680"/>
      </c:barChart>
      <c:catAx>
        <c:axId val="284629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29680"/>
        <c:crosses val="autoZero"/>
        <c:auto val="1"/>
        <c:lblAlgn val="ctr"/>
        <c:lblOffset val="100"/>
        <c:noMultiLvlLbl val="0"/>
      </c:catAx>
      <c:valAx>
        <c:axId val="28462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29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68493-E81F-4FEB-8C39-B0D141BD2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C7ADC-953A-4727-A184-F4B661C0E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10909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2DAF9-2541-4E3B-A981-270D98867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A02F8-91AD-4605-A8CF-04D627D3B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847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2017-11-03T21:02:19Z</dcterms:created>
  <dcterms:modified xsi:type="dcterms:W3CDTF">2017-11-03T21:02:23Z</dcterms:modified>
</cp:coreProperties>
</file>