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340-4719-A01B-35C780094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340-4719-A01B-35C78009476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F340-4719-A01B-35C780094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283912"/>
        <c:axId val="251067608"/>
      </c:barChart>
      <c:catAx>
        <c:axId val="24928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67608"/>
        <c:crosses val="autoZero"/>
        <c:auto val="1"/>
        <c:lblAlgn val="ctr"/>
        <c:lblOffset val="100"/>
        <c:noMultiLvlLbl val="0"/>
      </c:catAx>
      <c:valAx>
        <c:axId val="25106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115F-E59C-402A-9E63-05B008E61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AC860-2804-4F23-9891-B7ECF73AF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2433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0D103-C8DD-4F1A-8293-FC311216A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E3387-BAD7-4C73-9BE4-0F207EC62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47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2017-11-03T20:45:36Z</dcterms:created>
  <dcterms:modified xsi:type="dcterms:W3CDTF">2017-11-03T20:45:39Z</dcterms:modified>
</cp:coreProperties>
</file>